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9" r:id="rId10"/>
    <p:sldId id="285" r:id="rId11"/>
    <p:sldId id="286" r:id="rId12"/>
    <p:sldId id="287" r:id="rId13"/>
    <p:sldId id="288" r:id="rId14"/>
  </p:sldIdLst>
  <p:sldSz cx="12192000" cy="6858000"/>
  <p:notesSz cx="6858000" cy="9144000"/>
  <p:defaultTextStyle>
    <a:defPPr>
      <a:defRPr lang="en-P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C7AAB8-0F86-4564-B3AD-2C6DF36C53A8}" v="125" dt="2022-08-10T03:25:57.977"/>
    <p1510:client id="{F8C59610-F776-41EA-A21A-8086EC83BD8F}" v="60" dt="2022-08-09T21:52:14.6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lando Oyola Martinez" userId="356af804-396d-412a-a2e7-6bfb34738961" providerId="ADAL" clId="{C1C7AAB8-0F86-4564-B3AD-2C6DF36C53A8}"/>
    <pc:docChg chg="undo custSel addSld modSld">
      <pc:chgData name="Rolando Oyola Martinez" userId="356af804-396d-412a-a2e7-6bfb34738961" providerId="ADAL" clId="{C1C7AAB8-0F86-4564-B3AD-2C6DF36C53A8}" dt="2022-08-10T03:26:48.455" v="1054" actId="122"/>
      <pc:docMkLst>
        <pc:docMk/>
      </pc:docMkLst>
      <pc:sldChg chg="addSp modSp mod">
        <pc:chgData name="Rolando Oyola Martinez" userId="356af804-396d-412a-a2e7-6bfb34738961" providerId="ADAL" clId="{C1C7AAB8-0F86-4564-B3AD-2C6DF36C53A8}" dt="2022-08-10T02:15:54.203" v="213" actId="207"/>
        <pc:sldMkLst>
          <pc:docMk/>
          <pc:sldMk cId="0" sldId="276"/>
        </pc:sldMkLst>
        <pc:spChg chg="add mod">
          <ac:chgData name="Rolando Oyola Martinez" userId="356af804-396d-412a-a2e7-6bfb34738961" providerId="ADAL" clId="{C1C7AAB8-0F86-4564-B3AD-2C6DF36C53A8}" dt="2022-08-10T01:41:13.778" v="49" actId="554"/>
          <ac:spMkLst>
            <pc:docMk/>
            <pc:sldMk cId="0" sldId="276"/>
            <ac:spMk id="2" creationId="{4965AF00-501B-CC19-5B83-91A2698A7197}"/>
          </ac:spMkLst>
        </pc:spChg>
        <pc:spChg chg="add mod">
          <ac:chgData name="Rolando Oyola Martinez" userId="356af804-396d-412a-a2e7-6bfb34738961" providerId="ADAL" clId="{C1C7AAB8-0F86-4564-B3AD-2C6DF36C53A8}" dt="2022-08-10T01:41:13.778" v="49" actId="554"/>
          <ac:spMkLst>
            <pc:docMk/>
            <pc:sldMk cId="0" sldId="276"/>
            <ac:spMk id="3" creationId="{601948BF-CB58-4F8D-3D67-84E7DAA526BB}"/>
          </ac:spMkLst>
        </pc:spChg>
        <pc:spChg chg="add mod">
          <ac:chgData name="Rolando Oyola Martinez" userId="356af804-396d-412a-a2e7-6bfb34738961" providerId="ADAL" clId="{C1C7AAB8-0F86-4564-B3AD-2C6DF36C53A8}" dt="2022-08-10T01:41:13.778" v="49" actId="554"/>
          <ac:spMkLst>
            <pc:docMk/>
            <pc:sldMk cId="0" sldId="276"/>
            <ac:spMk id="4" creationId="{F41A264D-0C1F-901F-5E3F-3666BBF74B9C}"/>
          </ac:spMkLst>
        </pc:spChg>
        <pc:spChg chg="add mod">
          <ac:chgData name="Rolando Oyola Martinez" userId="356af804-396d-412a-a2e7-6bfb34738961" providerId="ADAL" clId="{C1C7AAB8-0F86-4564-B3AD-2C6DF36C53A8}" dt="2022-08-10T01:41:13.778" v="49" actId="554"/>
          <ac:spMkLst>
            <pc:docMk/>
            <pc:sldMk cId="0" sldId="276"/>
            <ac:spMk id="5" creationId="{940D6316-C305-D002-36C0-82FC66781025}"/>
          </ac:spMkLst>
        </pc:spChg>
        <pc:spChg chg="add mod">
          <ac:chgData name="Rolando Oyola Martinez" userId="356af804-396d-412a-a2e7-6bfb34738961" providerId="ADAL" clId="{C1C7AAB8-0F86-4564-B3AD-2C6DF36C53A8}" dt="2022-08-10T02:15:54.203" v="213" actId="207"/>
          <ac:spMkLst>
            <pc:docMk/>
            <pc:sldMk cId="0" sldId="276"/>
            <ac:spMk id="6" creationId="{5B3735F5-90E2-DB9C-D401-67096EBC23EA}"/>
          </ac:spMkLst>
        </pc:spChg>
        <pc:spChg chg="mod">
          <ac:chgData name="Rolando Oyola Martinez" userId="356af804-396d-412a-a2e7-6bfb34738961" providerId="ADAL" clId="{C1C7AAB8-0F86-4564-B3AD-2C6DF36C53A8}" dt="2022-08-10T02:14:50.247" v="145"/>
          <ac:spMkLst>
            <pc:docMk/>
            <pc:sldMk cId="0" sldId="276"/>
            <ac:spMk id="34827" creationId="{AFD9081C-CFBA-0454-2F66-2F4FDE910B50}"/>
          </ac:spMkLst>
        </pc:spChg>
        <pc:spChg chg="mod">
          <ac:chgData name="Rolando Oyola Martinez" userId="356af804-396d-412a-a2e7-6bfb34738961" providerId="ADAL" clId="{C1C7AAB8-0F86-4564-B3AD-2C6DF36C53A8}" dt="2022-08-10T01:28:15.284" v="35" actId="20577"/>
          <ac:spMkLst>
            <pc:docMk/>
            <pc:sldMk cId="0" sldId="276"/>
            <ac:spMk id="34829" creationId="{F5CBFFF3-85E6-4E13-33CF-907447F42430}"/>
          </ac:spMkLst>
        </pc:spChg>
        <pc:spChg chg="mod">
          <ac:chgData name="Rolando Oyola Martinez" userId="356af804-396d-412a-a2e7-6bfb34738961" providerId="ADAL" clId="{C1C7AAB8-0F86-4564-B3AD-2C6DF36C53A8}" dt="2022-08-10T01:28:02.233" v="6" actId="1076"/>
          <ac:spMkLst>
            <pc:docMk/>
            <pc:sldMk cId="0" sldId="276"/>
            <ac:spMk id="53255" creationId="{98818B6F-5248-9E95-AE8F-41CE04F2FFD6}"/>
          </ac:spMkLst>
        </pc:spChg>
        <pc:spChg chg="mod">
          <ac:chgData name="Rolando Oyola Martinez" userId="356af804-396d-412a-a2e7-6bfb34738961" providerId="ADAL" clId="{C1C7AAB8-0F86-4564-B3AD-2C6DF36C53A8}" dt="2022-08-10T02:14:50.247" v="145"/>
          <ac:spMkLst>
            <pc:docMk/>
            <pc:sldMk cId="0" sldId="276"/>
            <ac:spMk id="53257" creationId="{4B680E7F-9AD0-965A-45E6-56966EF501F1}"/>
          </ac:spMkLst>
        </pc:spChg>
        <pc:grpChg chg="mod">
          <ac:chgData name="Rolando Oyola Martinez" userId="356af804-396d-412a-a2e7-6bfb34738961" providerId="ADAL" clId="{C1C7AAB8-0F86-4564-B3AD-2C6DF36C53A8}" dt="2022-08-10T01:28:02.233" v="6" actId="1076"/>
          <ac:grpSpMkLst>
            <pc:docMk/>
            <pc:sldMk cId="0" sldId="276"/>
            <ac:grpSpMk id="53262" creationId="{AE397573-50F5-D3AC-F506-50C8D470CA4E}"/>
          </ac:grpSpMkLst>
        </pc:grpChg>
        <pc:grpChg chg="mod">
          <ac:chgData name="Rolando Oyola Martinez" userId="356af804-396d-412a-a2e7-6bfb34738961" providerId="ADAL" clId="{C1C7AAB8-0F86-4564-B3AD-2C6DF36C53A8}" dt="2022-08-10T02:14:50.247" v="145"/>
          <ac:grpSpMkLst>
            <pc:docMk/>
            <pc:sldMk cId="0" sldId="276"/>
            <ac:grpSpMk id="53263" creationId="{8EF9AD18-699D-9DD7-415A-551AF817783A}"/>
          </ac:grpSpMkLst>
        </pc:grpChg>
        <pc:graphicFrameChg chg="mod">
          <ac:chgData name="Rolando Oyola Martinez" userId="356af804-396d-412a-a2e7-6bfb34738961" providerId="ADAL" clId="{C1C7AAB8-0F86-4564-B3AD-2C6DF36C53A8}" dt="2022-08-10T02:14:50.247" v="145"/>
          <ac:graphicFrameMkLst>
            <pc:docMk/>
            <pc:sldMk cId="0" sldId="276"/>
            <ac:graphicFrameMk id="34826" creationId="{207103DF-164F-9F5D-5490-A860367E631B}"/>
          </ac:graphicFrameMkLst>
        </pc:graphicFrameChg>
      </pc:sldChg>
      <pc:sldChg chg="modSp">
        <pc:chgData name="Rolando Oyola Martinez" userId="356af804-396d-412a-a2e7-6bfb34738961" providerId="ADAL" clId="{C1C7AAB8-0F86-4564-B3AD-2C6DF36C53A8}" dt="2022-08-10T02:16:13.365" v="214"/>
        <pc:sldMkLst>
          <pc:docMk/>
          <pc:sldMk cId="0" sldId="277"/>
        </pc:sldMkLst>
        <pc:graphicFrameChg chg="mod">
          <ac:chgData name="Rolando Oyola Martinez" userId="356af804-396d-412a-a2e7-6bfb34738961" providerId="ADAL" clId="{C1C7AAB8-0F86-4564-B3AD-2C6DF36C53A8}" dt="2022-08-10T02:16:13.365" v="214"/>
          <ac:graphicFrameMkLst>
            <pc:docMk/>
            <pc:sldMk cId="0" sldId="277"/>
            <ac:graphicFrameMk id="35843" creationId="{3019847C-A553-E0AC-2E45-139505FF3781}"/>
          </ac:graphicFrameMkLst>
        </pc:graphicFrameChg>
      </pc:sldChg>
      <pc:sldChg chg="addSp delSp modSp mod">
        <pc:chgData name="Rolando Oyola Martinez" userId="356af804-396d-412a-a2e7-6bfb34738961" providerId="ADAL" clId="{C1C7AAB8-0F86-4564-B3AD-2C6DF36C53A8}" dt="2022-08-10T03:02:13.634" v="602" actId="1076"/>
        <pc:sldMkLst>
          <pc:docMk/>
          <pc:sldMk cId="0" sldId="278"/>
        </pc:sldMkLst>
        <pc:spChg chg="add mod">
          <ac:chgData name="Rolando Oyola Martinez" userId="356af804-396d-412a-a2e7-6bfb34738961" providerId="ADAL" clId="{C1C7AAB8-0F86-4564-B3AD-2C6DF36C53A8}" dt="2022-08-10T02:32:15.276" v="331" actId="20577"/>
          <ac:spMkLst>
            <pc:docMk/>
            <pc:sldMk cId="0" sldId="278"/>
            <ac:spMk id="4" creationId="{21AD6C23-0EF8-19C3-E34A-50803A2411C3}"/>
          </ac:spMkLst>
        </pc:spChg>
        <pc:spChg chg="add mod">
          <ac:chgData name="Rolando Oyola Martinez" userId="356af804-396d-412a-a2e7-6bfb34738961" providerId="ADAL" clId="{C1C7AAB8-0F86-4564-B3AD-2C6DF36C53A8}" dt="2022-08-10T03:02:13.634" v="602" actId="1076"/>
          <ac:spMkLst>
            <pc:docMk/>
            <pc:sldMk cId="0" sldId="278"/>
            <ac:spMk id="6" creationId="{BB98884A-4CE6-6E42-763B-15A2DB5676A2}"/>
          </ac:spMkLst>
        </pc:spChg>
        <pc:spChg chg="mod">
          <ac:chgData name="Rolando Oyola Martinez" userId="356af804-396d-412a-a2e7-6bfb34738961" providerId="ADAL" clId="{C1C7AAB8-0F86-4564-B3AD-2C6DF36C53A8}" dt="2022-08-09T04:54:05.166" v="2" actId="14100"/>
          <ac:spMkLst>
            <pc:docMk/>
            <pc:sldMk cId="0" sldId="278"/>
            <ac:spMk id="36866" creationId="{5691C439-01AF-AFB0-D1C5-CDAF580967B9}"/>
          </ac:spMkLst>
        </pc:spChg>
        <pc:spChg chg="mod">
          <ac:chgData name="Rolando Oyola Martinez" userId="356af804-396d-412a-a2e7-6bfb34738961" providerId="ADAL" clId="{C1C7AAB8-0F86-4564-B3AD-2C6DF36C53A8}" dt="2022-08-10T03:01:25.914" v="499" actId="14100"/>
          <ac:spMkLst>
            <pc:docMk/>
            <pc:sldMk cId="0" sldId="278"/>
            <ac:spMk id="36867" creationId="{14F27E05-D65C-B62F-31A4-9CBD6AD06C9D}"/>
          </ac:spMkLst>
        </pc:spChg>
        <pc:spChg chg="mod">
          <ac:chgData name="Rolando Oyola Martinez" userId="356af804-396d-412a-a2e7-6bfb34738961" providerId="ADAL" clId="{C1C7AAB8-0F86-4564-B3AD-2C6DF36C53A8}" dt="2022-08-10T02:30:20.193" v="220" actId="1076"/>
          <ac:spMkLst>
            <pc:docMk/>
            <pc:sldMk cId="0" sldId="278"/>
            <ac:spMk id="36869" creationId="{459720D1-A8FD-6092-A4E5-65561A7D0CED}"/>
          </ac:spMkLst>
        </pc:spChg>
        <pc:graphicFrameChg chg="add del mod">
          <ac:chgData name="Rolando Oyola Martinez" userId="356af804-396d-412a-a2e7-6bfb34738961" providerId="ADAL" clId="{C1C7AAB8-0F86-4564-B3AD-2C6DF36C53A8}" dt="2022-08-10T02:30:11.853" v="217"/>
          <ac:graphicFrameMkLst>
            <pc:docMk/>
            <pc:sldMk cId="0" sldId="278"/>
            <ac:graphicFrameMk id="2" creationId="{29529721-B4D2-949E-7FD6-9B512B07A1AB}"/>
          </ac:graphicFrameMkLst>
        </pc:graphicFrameChg>
        <pc:graphicFrameChg chg="add mod">
          <ac:chgData name="Rolando Oyola Martinez" userId="356af804-396d-412a-a2e7-6bfb34738961" providerId="ADAL" clId="{C1C7AAB8-0F86-4564-B3AD-2C6DF36C53A8}" dt="2022-08-10T02:30:49.665" v="224" actId="1076"/>
          <ac:graphicFrameMkLst>
            <pc:docMk/>
            <pc:sldMk cId="0" sldId="278"/>
            <ac:graphicFrameMk id="3" creationId="{73CF1E47-E7E9-A6B5-65F6-3D675D0E1311}"/>
          </ac:graphicFrameMkLst>
        </pc:graphicFrameChg>
      </pc:sldChg>
      <pc:sldChg chg="modSp">
        <pc:chgData name="Rolando Oyola Martinez" userId="356af804-396d-412a-a2e7-6bfb34738961" providerId="ADAL" clId="{C1C7AAB8-0F86-4564-B3AD-2C6DF36C53A8}" dt="2022-08-10T02:56:05.908" v="473"/>
        <pc:sldMkLst>
          <pc:docMk/>
          <pc:sldMk cId="0" sldId="279"/>
        </pc:sldMkLst>
        <pc:graphicFrameChg chg="mod">
          <ac:chgData name="Rolando Oyola Martinez" userId="356af804-396d-412a-a2e7-6bfb34738961" providerId="ADAL" clId="{C1C7AAB8-0F86-4564-B3AD-2C6DF36C53A8}" dt="2022-08-10T02:56:05.908" v="473"/>
          <ac:graphicFrameMkLst>
            <pc:docMk/>
            <pc:sldMk cId="0" sldId="279"/>
            <ac:graphicFrameMk id="37891" creationId="{6EDD124A-77B8-4D19-D1C5-D99945F48FFD}"/>
          </ac:graphicFrameMkLst>
        </pc:graphicFrameChg>
      </pc:sldChg>
      <pc:sldChg chg="delSp modSp">
        <pc:chgData name="Rolando Oyola Martinez" userId="356af804-396d-412a-a2e7-6bfb34738961" providerId="ADAL" clId="{C1C7AAB8-0F86-4564-B3AD-2C6DF36C53A8}" dt="2022-08-10T02:56:25.496" v="474"/>
        <pc:sldMkLst>
          <pc:docMk/>
          <pc:sldMk cId="0" sldId="280"/>
        </pc:sldMkLst>
        <pc:spChg chg="del mod">
          <ac:chgData name="Rolando Oyola Martinez" userId="356af804-396d-412a-a2e7-6bfb34738961" providerId="ADAL" clId="{C1C7AAB8-0F86-4564-B3AD-2C6DF36C53A8}" dt="2022-08-10T02:54:48.218" v="471" actId="478"/>
          <ac:spMkLst>
            <pc:docMk/>
            <pc:sldMk cId="0" sldId="280"/>
            <ac:spMk id="38919" creationId="{9013C170-371E-EECB-17C7-C3FC5AC66AB5}"/>
          </ac:spMkLst>
        </pc:spChg>
        <pc:graphicFrameChg chg="mod">
          <ac:chgData name="Rolando Oyola Martinez" userId="356af804-396d-412a-a2e7-6bfb34738961" providerId="ADAL" clId="{C1C7AAB8-0F86-4564-B3AD-2C6DF36C53A8}" dt="2022-08-10T02:56:25.496" v="474"/>
          <ac:graphicFrameMkLst>
            <pc:docMk/>
            <pc:sldMk cId="0" sldId="280"/>
            <ac:graphicFrameMk id="38915" creationId="{162B02C6-21EB-1AEF-BED8-66A8D2DC6C52}"/>
          </ac:graphicFrameMkLst>
        </pc:graphicFrameChg>
      </pc:sldChg>
      <pc:sldChg chg="modSp mod">
        <pc:chgData name="Rolando Oyola Martinez" userId="356af804-396d-412a-a2e7-6bfb34738961" providerId="ADAL" clId="{C1C7AAB8-0F86-4564-B3AD-2C6DF36C53A8}" dt="2022-08-10T02:58:55.457" v="478"/>
        <pc:sldMkLst>
          <pc:docMk/>
          <pc:sldMk cId="0" sldId="281"/>
        </pc:sldMkLst>
        <pc:spChg chg="mod">
          <ac:chgData name="Rolando Oyola Martinez" userId="356af804-396d-412a-a2e7-6bfb34738961" providerId="ADAL" clId="{C1C7AAB8-0F86-4564-B3AD-2C6DF36C53A8}" dt="2022-08-09T04:54:30.974" v="3" actId="1076"/>
          <ac:spMkLst>
            <pc:docMk/>
            <pc:sldMk cId="0" sldId="281"/>
            <ac:spMk id="39938" creationId="{B024401A-27C2-D069-92A5-017EED478A5F}"/>
          </ac:spMkLst>
        </pc:spChg>
        <pc:graphicFrameChg chg="mod">
          <ac:chgData name="Rolando Oyola Martinez" userId="356af804-396d-412a-a2e7-6bfb34738961" providerId="ADAL" clId="{C1C7AAB8-0F86-4564-B3AD-2C6DF36C53A8}" dt="2022-08-10T02:58:55.457" v="478"/>
          <ac:graphicFrameMkLst>
            <pc:docMk/>
            <pc:sldMk cId="0" sldId="281"/>
            <ac:graphicFrameMk id="39939" creationId="{D06D6313-B9A8-C685-775D-656D3A03C103}"/>
          </ac:graphicFrameMkLst>
        </pc:graphicFrameChg>
      </pc:sldChg>
      <pc:sldChg chg="modSp">
        <pc:chgData name="Rolando Oyola Martinez" userId="356af804-396d-412a-a2e7-6bfb34738961" providerId="ADAL" clId="{C1C7AAB8-0F86-4564-B3AD-2C6DF36C53A8}" dt="2022-08-10T02:59:56.665" v="480"/>
        <pc:sldMkLst>
          <pc:docMk/>
          <pc:sldMk cId="0" sldId="282"/>
        </pc:sldMkLst>
        <pc:graphicFrameChg chg="mod">
          <ac:chgData name="Rolando Oyola Martinez" userId="356af804-396d-412a-a2e7-6bfb34738961" providerId="ADAL" clId="{C1C7AAB8-0F86-4564-B3AD-2C6DF36C53A8}" dt="2022-08-10T02:59:56.665" v="480"/>
          <ac:graphicFrameMkLst>
            <pc:docMk/>
            <pc:sldMk cId="0" sldId="282"/>
            <ac:graphicFrameMk id="40963" creationId="{125FBE12-B696-9B5E-8172-B03176733BE8}"/>
          </ac:graphicFrameMkLst>
        </pc:graphicFrameChg>
      </pc:sldChg>
      <pc:sldChg chg="addSp delSp modSp mod">
        <pc:chgData name="Rolando Oyola Martinez" userId="356af804-396d-412a-a2e7-6bfb34738961" providerId="ADAL" clId="{C1C7AAB8-0F86-4564-B3AD-2C6DF36C53A8}" dt="2022-08-10T03:21:35.411" v="1015" actId="27918"/>
        <pc:sldMkLst>
          <pc:docMk/>
          <pc:sldMk cId="0" sldId="283"/>
        </pc:sldMkLst>
        <pc:spChg chg="add mod">
          <ac:chgData name="Rolando Oyola Martinez" userId="356af804-396d-412a-a2e7-6bfb34738961" providerId="ADAL" clId="{C1C7AAB8-0F86-4564-B3AD-2C6DF36C53A8}" dt="2022-08-10T02:42:04.529" v="433" actId="1076"/>
          <ac:spMkLst>
            <pc:docMk/>
            <pc:sldMk cId="0" sldId="283"/>
            <ac:spMk id="12" creationId="{051FD0B2-F5EC-5153-555A-A3B6F093134C}"/>
          </ac:spMkLst>
        </pc:spChg>
        <pc:spChg chg="mod">
          <ac:chgData name="Rolando Oyola Martinez" userId="356af804-396d-412a-a2e7-6bfb34738961" providerId="ADAL" clId="{C1C7AAB8-0F86-4564-B3AD-2C6DF36C53A8}" dt="2022-08-10T02:33:34.728" v="333" actId="1076"/>
          <ac:spMkLst>
            <pc:docMk/>
            <pc:sldMk cId="0" sldId="283"/>
            <ac:spMk id="41986" creationId="{F6D9396A-8113-EE22-D9D5-56B97C7B9FE8}"/>
          </ac:spMkLst>
        </pc:spChg>
        <pc:spChg chg="mod">
          <ac:chgData name="Rolando Oyola Martinez" userId="356af804-396d-412a-a2e7-6bfb34738961" providerId="ADAL" clId="{C1C7AAB8-0F86-4564-B3AD-2C6DF36C53A8}" dt="2022-08-10T02:41:37.592" v="390" actId="1076"/>
          <ac:spMkLst>
            <pc:docMk/>
            <pc:sldMk cId="0" sldId="283"/>
            <ac:spMk id="41989" creationId="{8300C512-0D7F-CB09-C7CB-BF625DBBDB40}"/>
          </ac:spMkLst>
        </pc:spChg>
        <pc:spChg chg="mod">
          <ac:chgData name="Rolando Oyola Martinez" userId="356af804-396d-412a-a2e7-6bfb34738961" providerId="ADAL" clId="{C1C7AAB8-0F86-4564-B3AD-2C6DF36C53A8}" dt="2022-08-10T02:38:54.529" v="361" actId="1076"/>
          <ac:spMkLst>
            <pc:docMk/>
            <pc:sldMk cId="0" sldId="283"/>
            <ac:spMk id="41992" creationId="{C2504CAE-0911-15DB-6DE3-40A7B100FDE8}"/>
          </ac:spMkLst>
        </pc:spChg>
        <pc:spChg chg="mod">
          <ac:chgData name="Rolando Oyola Martinez" userId="356af804-396d-412a-a2e7-6bfb34738961" providerId="ADAL" clId="{C1C7AAB8-0F86-4564-B3AD-2C6DF36C53A8}" dt="2022-08-10T02:38:54.529" v="361" actId="1076"/>
          <ac:spMkLst>
            <pc:docMk/>
            <pc:sldMk cId="0" sldId="283"/>
            <ac:spMk id="41993" creationId="{CB098304-4627-F9BF-1833-3A9CFAC37C54}"/>
          </ac:spMkLst>
        </pc:spChg>
        <pc:spChg chg="mod">
          <ac:chgData name="Rolando Oyola Martinez" userId="356af804-396d-412a-a2e7-6bfb34738961" providerId="ADAL" clId="{C1C7AAB8-0F86-4564-B3AD-2C6DF36C53A8}" dt="2022-08-10T02:38:54.529" v="361" actId="1076"/>
          <ac:spMkLst>
            <pc:docMk/>
            <pc:sldMk cId="0" sldId="283"/>
            <ac:spMk id="41994" creationId="{34F68212-D4FE-6D3C-7104-0611D484A1C5}"/>
          </ac:spMkLst>
        </pc:spChg>
        <pc:spChg chg="mod">
          <ac:chgData name="Rolando Oyola Martinez" userId="356af804-396d-412a-a2e7-6bfb34738961" providerId="ADAL" clId="{C1C7AAB8-0F86-4564-B3AD-2C6DF36C53A8}" dt="2022-08-10T02:38:54.529" v="361" actId="1076"/>
          <ac:spMkLst>
            <pc:docMk/>
            <pc:sldMk cId="0" sldId="283"/>
            <ac:spMk id="41995" creationId="{A26A3D87-61C5-1898-E17B-BA5139DA1D48}"/>
          </ac:spMkLst>
        </pc:spChg>
        <pc:spChg chg="mod">
          <ac:chgData name="Rolando Oyola Martinez" userId="356af804-396d-412a-a2e7-6bfb34738961" providerId="ADAL" clId="{C1C7AAB8-0F86-4564-B3AD-2C6DF36C53A8}" dt="2022-08-10T02:38:54.529" v="361" actId="1076"/>
          <ac:spMkLst>
            <pc:docMk/>
            <pc:sldMk cId="0" sldId="283"/>
            <ac:spMk id="41996" creationId="{3C4C4F0E-D734-1199-A6DC-2CDF8FC0A013}"/>
          </ac:spMkLst>
        </pc:spChg>
        <pc:spChg chg="mod">
          <ac:chgData name="Rolando Oyola Martinez" userId="356af804-396d-412a-a2e7-6bfb34738961" providerId="ADAL" clId="{C1C7AAB8-0F86-4564-B3AD-2C6DF36C53A8}" dt="2022-08-10T02:38:54.529" v="361" actId="1076"/>
          <ac:spMkLst>
            <pc:docMk/>
            <pc:sldMk cId="0" sldId="283"/>
            <ac:spMk id="41997" creationId="{A1199BDE-BC7D-7E10-4086-A5A1A6E88766}"/>
          </ac:spMkLst>
        </pc:spChg>
        <pc:spChg chg="mod">
          <ac:chgData name="Rolando Oyola Martinez" userId="356af804-396d-412a-a2e7-6bfb34738961" providerId="ADAL" clId="{C1C7AAB8-0F86-4564-B3AD-2C6DF36C53A8}" dt="2022-08-10T02:38:54.529" v="361" actId="1076"/>
          <ac:spMkLst>
            <pc:docMk/>
            <pc:sldMk cId="0" sldId="283"/>
            <ac:spMk id="41998" creationId="{08F43B40-2FDF-2678-81C0-192A72629CDE}"/>
          </ac:spMkLst>
        </pc:spChg>
        <pc:spChg chg="mod">
          <ac:chgData name="Rolando Oyola Martinez" userId="356af804-396d-412a-a2e7-6bfb34738961" providerId="ADAL" clId="{C1C7AAB8-0F86-4564-B3AD-2C6DF36C53A8}" dt="2022-08-10T02:41:16.041" v="378" actId="1076"/>
          <ac:spMkLst>
            <pc:docMk/>
            <pc:sldMk cId="0" sldId="283"/>
            <ac:spMk id="63495" creationId="{9194C786-47F7-6C20-D753-43FB05BA49F6}"/>
          </ac:spMkLst>
        </pc:spChg>
        <pc:grpChg chg="mod">
          <ac:chgData name="Rolando Oyola Martinez" userId="356af804-396d-412a-a2e7-6bfb34738961" providerId="ADAL" clId="{C1C7AAB8-0F86-4564-B3AD-2C6DF36C53A8}" dt="2022-08-10T02:38:54.529" v="361" actId="1076"/>
          <ac:grpSpMkLst>
            <pc:docMk/>
            <pc:sldMk cId="0" sldId="283"/>
            <ac:grpSpMk id="63496" creationId="{55E0F1BB-2A21-3800-19DE-250B5B017245}"/>
          </ac:grpSpMkLst>
        </pc:grpChg>
        <pc:graphicFrameChg chg="add del mod">
          <ac:chgData name="Rolando Oyola Martinez" userId="356af804-396d-412a-a2e7-6bfb34738961" providerId="ADAL" clId="{C1C7AAB8-0F86-4564-B3AD-2C6DF36C53A8}" dt="2022-08-10T02:39:43.932" v="375" actId="478"/>
          <ac:graphicFrameMkLst>
            <pc:docMk/>
            <pc:sldMk cId="0" sldId="283"/>
            <ac:graphicFrameMk id="2" creationId="{9342E2B1-DBD8-2978-D4E9-608104E18BEF}"/>
          </ac:graphicFrameMkLst>
        </pc:graphicFrameChg>
        <pc:graphicFrameChg chg="add mod">
          <ac:chgData name="Rolando Oyola Martinez" userId="356af804-396d-412a-a2e7-6bfb34738961" providerId="ADAL" clId="{C1C7AAB8-0F86-4564-B3AD-2C6DF36C53A8}" dt="2022-08-10T02:49:50.686" v="454"/>
          <ac:graphicFrameMkLst>
            <pc:docMk/>
            <pc:sldMk cId="0" sldId="283"/>
            <ac:graphicFrameMk id="13" creationId="{B65165EB-44A5-737A-C218-AF7CF6032B19}"/>
          </ac:graphicFrameMkLst>
        </pc:graphicFrameChg>
        <pc:graphicFrameChg chg="add del mod">
          <ac:chgData name="Rolando Oyola Martinez" userId="356af804-396d-412a-a2e7-6bfb34738961" providerId="ADAL" clId="{C1C7AAB8-0F86-4564-B3AD-2C6DF36C53A8}" dt="2022-08-10T02:49:39.643" v="446"/>
          <ac:graphicFrameMkLst>
            <pc:docMk/>
            <pc:sldMk cId="0" sldId="283"/>
            <ac:graphicFrameMk id="15" creationId="{43C0A791-2DAA-2BAB-58E8-0AF7F10A9CF3}"/>
          </ac:graphicFrameMkLst>
        </pc:graphicFrameChg>
        <pc:graphicFrameChg chg="add mod">
          <ac:chgData name="Rolando Oyola Martinez" userId="356af804-396d-412a-a2e7-6bfb34738961" providerId="ADAL" clId="{C1C7AAB8-0F86-4564-B3AD-2C6DF36C53A8}" dt="2022-08-10T02:49:45.985" v="451" actId="1076"/>
          <ac:graphicFrameMkLst>
            <pc:docMk/>
            <pc:sldMk cId="0" sldId="283"/>
            <ac:graphicFrameMk id="16" creationId="{6E42207E-4653-4800-BE64-943CA111D53D}"/>
          </ac:graphicFrameMkLst>
        </pc:graphicFrameChg>
        <pc:graphicFrameChg chg="add mod">
          <ac:chgData name="Rolando Oyola Martinez" userId="356af804-396d-412a-a2e7-6bfb34738961" providerId="ADAL" clId="{C1C7AAB8-0F86-4564-B3AD-2C6DF36C53A8}" dt="2022-08-10T02:50:04.073" v="456" actId="1076"/>
          <ac:graphicFrameMkLst>
            <pc:docMk/>
            <pc:sldMk cId="0" sldId="283"/>
            <ac:graphicFrameMk id="17" creationId="{E0E25E7D-70B6-906E-BA92-FD844E480F18}"/>
          </ac:graphicFrameMkLst>
        </pc:graphicFrameChg>
        <pc:graphicFrameChg chg="add mod">
          <ac:chgData name="Rolando Oyola Martinez" userId="356af804-396d-412a-a2e7-6bfb34738961" providerId="ADAL" clId="{C1C7AAB8-0F86-4564-B3AD-2C6DF36C53A8}" dt="2022-08-10T02:50:40.489" v="464" actId="1076"/>
          <ac:graphicFrameMkLst>
            <pc:docMk/>
            <pc:sldMk cId="0" sldId="283"/>
            <ac:graphicFrameMk id="18" creationId="{9E2ACDF7-C463-803D-E8F6-9938919D8DC7}"/>
          </ac:graphicFrameMkLst>
        </pc:graphicFrameChg>
        <pc:graphicFrameChg chg="mod">
          <ac:chgData name="Rolando Oyola Martinez" userId="356af804-396d-412a-a2e7-6bfb34738961" providerId="ADAL" clId="{C1C7AAB8-0F86-4564-B3AD-2C6DF36C53A8}" dt="2022-08-10T03:00:19.440" v="482"/>
          <ac:graphicFrameMkLst>
            <pc:docMk/>
            <pc:sldMk cId="0" sldId="283"/>
            <ac:graphicFrameMk id="41987" creationId="{822AB6CC-A274-428F-7743-671D8E1349F9}"/>
          </ac:graphicFrameMkLst>
        </pc:graphicFrameChg>
        <pc:cxnChg chg="add mod">
          <ac:chgData name="Rolando Oyola Martinez" userId="356af804-396d-412a-a2e7-6bfb34738961" providerId="ADAL" clId="{C1C7AAB8-0F86-4564-B3AD-2C6DF36C53A8}" dt="2022-08-10T02:39:22.442" v="369" actId="692"/>
          <ac:cxnSpMkLst>
            <pc:docMk/>
            <pc:sldMk cId="0" sldId="283"/>
            <ac:cxnSpMk id="4" creationId="{6CD1BB0A-217B-86D1-9457-466F28E37230}"/>
          </ac:cxnSpMkLst>
        </pc:cxnChg>
        <pc:cxnChg chg="add mod">
          <ac:chgData name="Rolando Oyola Martinez" userId="356af804-396d-412a-a2e7-6bfb34738961" providerId="ADAL" clId="{C1C7AAB8-0F86-4564-B3AD-2C6DF36C53A8}" dt="2022-08-10T02:39:37.409" v="374" actId="1076"/>
          <ac:cxnSpMkLst>
            <pc:docMk/>
            <pc:sldMk cId="0" sldId="283"/>
            <ac:cxnSpMk id="7" creationId="{1798A1E5-228A-8130-A116-C02E46953C49}"/>
          </ac:cxnSpMkLst>
        </pc:cxnChg>
        <pc:cxnChg chg="add mod">
          <ac:chgData name="Rolando Oyola Martinez" userId="356af804-396d-412a-a2e7-6bfb34738961" providerId="ADAL" clId="{C1C7AAB8-0F86-4564-B3AD-2C6DF36C53A8}" dt="2022-08-10T02:41:39.488" v="391" actId="1076"/>
          <ac:cxnSpMkLst>
            <pc:docMk/>
            <pc:sldMk cId="0" sldId="283"/>
            <ac:cxnSpMk id="11" creationId="{C6C904BF-CD0C-BF66-B6BB-FB3F5507A291}"/>
          </ac:cxnSpMkLst>
        </pc:cxnChg>
      </pc:sldChg>
      <pc:sldChg chg="modSp mod">
        <pc:chgData name="Rolando Oyola Martinez" userId="356af804-396d-412a-a2e7-6bfb34738961" providerId="ADAL" clId="{C1C7AAB8-0F86-4564-B3AD-2C6DF36C53A8}" dt="2022-08-10T03:15:47.659" v="949" actId="20577"/>
        <pc:sldMkLst>
          <pc:docMk/>
          <pc:sldMk cId="428808273" sldId="284"/>
        </pc:sldMkLst>
        <pc:spChg chg="mod">
          <ac:chgData name="Rolando Oyola Martinez" userId="356af804-396d-412a-a2e7-6bfb34738961" providerId="ADAL" clId="{C1C7AAB8-0F86-4564-B3AD-2C6DF36C53A8}" dt="2022-08-10T03:15:47.659" v="949" actId="20577"/>
          <ac:spMkLst>
            <pc:docMk/>
            <pc:sldMk cId="428808273" sldId="284"/>
            <ac:spMk id="2" creationId="{7D1262B1-85C4-67B3-6958-0A7B65064E45}"/>
          </ac:spMkLst>
        </pc:spChg>
      </pc:sldChg>
      <pc:sldChg chg="addSp delSp modSp mod">
        <pc:chgData name="Rolando Oyola Martinez" userId="356af804-396d-412a-a2e7-6bfb34738961" providerId="ADAL" clId="{C1C7AAB8-0F86-4564-B3AD-2C6DF36C53A8}" dt="2022-08-10T03:09:29.226" v="843" actId="21"/>
        <pc:sldMkLst>
          <pc:docMk/>
          <pc:sldMk cId="1423649491" sldId="285"/>
        </pc:sldMkLst>
        <pc:spChg chg="add mod">
          <ac:chgData name="Rolando Oyola Martinez" userId="356af804-396d-412a-a2e7-6bfb34738961" providerId="ADAL" clId="{C1C7AAB8-0F86-4564-B3AD-2C6DF36C53A8}" dt="2022-08-10T03:08:24.009" v="820" actId="1076"/>
          <ac:spMkLst>
            <pc:docMk/>
            <pc:sldMk cId="1423649491" sldId="285"/>
            <ac:spMk id="2" creationId="{4A6B0452-9BBF-BA0D-34C0-5E901022CEDD}"/>
          </ac:spMkLst>
        </pc:spChg>
        <pc:spChg chg="add del mod">
          <ac:chgData name="Rolando Oyola Martinez" userId="356af804-396d-412a-a2e7-6bfb34738961" providerId="ADAL" clId="{C1C7AAB8-0F86-4564-B3AD-2C6DF36C53A8}" dt="2022-08-10T03:09:29.226" v="843" actId="21"/>
          <ac:spMkLst>
            <pc:docMk/>
            <pc:sldMk cId="1423649491" sldId="285"/>
            <ac:spMk id="3" creationId="{EC16AC9C-BF88-4953-5C3B-931F1E2F93F7}"/>
          </ac:spMkLst>
        </pc:spChg>
        <pc:spChg chg="mod">
          <ac:chgData name="Rolando Oyola Martinez" userId="356af804-396d-412a-a2e7-6bfb34738961" providerId="ADAL" clId="{C1C7AAB8-0F86-4564-B3AD-2C6DF36C53A8}" dt="2022-08-10T03:08:20.626" v="819" actId="1076"/>
          <ac:spMkLst>
            <pc:docMk/>
            <pc:sldMk cId="1423649491" sldId="285"/>
            <ac:spMk id="4" creationId="{BD426D64-50C4-B698-F0AC-E64C8D626404}"/>
          </ac:spMkLst>
        </pc:spChg>
      </pc:sldChg>
      <pc:sldChg chg="addSp delSp modSp add mod">
        <pc:chgData name="Rolando Oyola Martinez" userId="356af804-396d-412a-a2e7-6bfb34738961" providerId="ADAL" clId="{C1C7AAB8-0F86-4564-B3AD-2C6DF36C53A8}" dt="2022-08-10T03:12:14.033" v="892" actId="1076"/>
        <pc:sldMkLst>
          <pc:docMk/>
          <pc:sldMk cId="1098527801" sldId="286"/>
        </pc:sldMkLst>
        <pc:spChg chg="del">
          <ac:chgData name="Rolando Oyola Martinez" userId="356af804-396d-412a-a2e7-6bfb34738961" providerId="ADAL" clId="{C1C7AAB8-0F86-4564-B3AD-2C6DF36C53A8}" dt="2022-08-10T03:09:36.861" v="845" actId="478"/>
          <ac:spMkLst>
            <pc:docMk/>
            <pc:sldMk cId="1098527801" sldId="286"/>
            <ac:spMk id="2" creationId="{4A6B0452-9BBF-BA0D-34C0-5E901022CEDD}"/>
          </ac:spMkLst>
        </pc:spChg>
        <pc:spChg chg="add mod">
          <ac:chgData name="Rolando Oyola Martinez" userId="356af804-396d-412a-a2e7-6bfb34738961" providerId="ADAL" clId="{C1C7AAB8-0F86-4564-B3AD-2C6DF36C53A8}" dt="2022-08-10T03:12:14.033" v="892" actId="1076"/>
          <ac:spMkLst>
            <pc:docMk/>
            <pc:sldMk cId="1098527801" sldId="286"/>
            <ac:spMk id="3" creationId="{98F8FC1E-D8CA-43D5-7517-7A87DDB4225C}"/>
          </ac:spMkLst>
        </pc:spChg>
      </pc:sldChg>
      <pc:sldChg chg="modSp add mod">
        <pc:chgData name="Rolando Oyola Martinez" userId="356af804-396d-412a-a2e7-6bfb34738961" providerId="ADAL" clId="{C1C7AAB8-0F86-4564-B3AD-2C6DF36C53A8}" dt="2022-08-10T03:14:39.344" v="937" actId="6549"/>
        <pc:sldMkLst>
          <pc:docMk/>
          <pc:sldMk cId="3585979762" sldId="287"/>
        </pc:sldMkLst>
        <pc:spChg chg="mod">
          <ac:chgData name="Rolando Oyola Martinez" userId="356af804-396d-412a-a2e7-6bfb34738961" providerId="ADAL" clId="{C1C7AAB8-0F86-4564-B3AD-2C6DF36C53A8}" dt="2022-08-10T03:14:39.344" v="937" actId="6549"/>
          <ac:spMkLst>
            <pc:docMk/>
            <pc:sldMk cId="3585979762" sldId="287"/>
            <ac:spMk id="3" creationId="{98F8FC1E-D8CA-43D5-7517-7A87DDB4225C}"/>
          </ac:spMkLst>
        </pc:spChg>
      </pc:sldChg>
      <pc:sldChg chg="addSp delSp modSp add mod">
        <pc:chgData name="Rolando Oyola Martinez" userId="356af804-396d-412a-a2e7-6bfb34738961" providerId="ADAL" clId="{C1C7AAB8-0F86-4564-B3AD-2C6DF36C53A8}" dt="2022-08-10T03:26:48.455" v="1054" actId="122"/>
        <pc:sldMkLst>
          <pc:docMk/>
          <pc:sldMk cId="1816914568" sldId="288"/>
        </pc:sldMkLst>
        <pc:spChg chg="del">
          <ac:chgData name="Rolando Oyola Martinez" userId="356af804-396d-412a-a2e7-6bfb34738961" providerId="ADAL" clId="{C1C7AAB8-0F86-4564-B3AD-2C6DF36C53A8}" dt="2022-08-10T03:15:54.250" v="951" actId="478"/>
          <ac:spMkLst>
            <pc:docMk/>
            <pc:sldMk cId="1816914568" sldId="288"/>
            <ac:spMk id="3" creationId="{98F8FC1E-D8CA-43D5-7517-7A87DDB4225C}"/>
          </ac:spMkLst>
        </pc:spChg>
        <pc:spChg chg="mod">
          <ac:chgData name="Rolando Oyola Martinez" userId="356af804-396d-412a-a2e7-6bfb34738961" providerId="ADAL" clId="{C1C7AAB8-0F86-4564-B3AD-2C6DF36C53A8}" dt="2022-08-10T03:15:57.867" v="956" actId="20577"/>
          <ac:spMkLst>
            <pc:docMk/>
            <pc:sldMk cId="1816914568" sldId="288"/>
            <ac:spMk id="4" creationId="{BD426D64-50C4-B698-F0AC-E64C8D626404}"/>
          </ac:spMkLst>
        </pc:spChg>
        <pc:spChg chg="add mod">
          <ac:chgData name="Rolando Oyola Martinez" userId="356af804-396d-412a-a2e7-6bfb34738961" providerId="ADAL" clId="{C1C7AAB8-0F86-4564-B3AD-2C6DF36C53A8}" dt="2022-08-10T03:26:11.433" v="1049" actId="1076"/>
          <ac:spMkLst>
            <pc:docMk/>
            <pc:sldMk cId="1816914568" sldId="288"/>
            <ac:spMk id="15" creationId="{83DAD1BA-35DB-9E85-04EF-5218D45680CF}"/>
          </ac:spMkLst>
        </pc:spChg>
        <pc:graphicFrameChg chg="add del mod">
          <ac:chgData name="Rolando Oyola Martinez" userId="356af804-396d-412a-a2e7-6bfb34738961" providerId="ADAL" clId="{C1C7AAB8-0F86-4564-B3AD-2C6DF36C53A8}" dt="2022-08-10T03:16:00.401" v="959"/>
          <ac:graphicFrameMkLst>
            <pc:docMk/>
            <pc:sldMk cId="1816914568" sldId="288"/>
            <ac:graphicFrameMk id="2" creationId="{14B88C35-F5B4-2A5F-BFC6-45427CE04B84}"/>
          </ac:graphicFrameMkLst>
        </pc:graphicFrameChg>
        <pc:graphicFrameChg chg="add mod modGraphic">
          <ac:chgData name="Rolando Oyola Martinez" userId="356af804-396d-412a-a2e7-6bfb34738961" providerId="ADAL" clId="{C1C7AAB8-0F86-4564-B3AD-2C6DF36C53A8}" dt="2022-08-10T03:17:14.441" v="969" actId="1076"/>
          <ac:graphicFrameMkLst>
            <pc:docMk/>
            <pc:sldMk cId="1816914568" sldId="288"/>
            <ac:graphicFrameMk id="5" creationId="{0C56A5DA-AF25-EE42-1D33-2466097865A2}"/>
          </ac:graphicFrameMkLst>
        </pc:graphicFrameChg>
        <pc:graphicFrameChg chg="add del mod">
          <ac:chgData name="Rolando Oyola Martinez" userId="356af804-396d-412a-a2e7-6bfb34738961" providerId="ADAL" clId="{C1C7AAB8-0F86-4564-B3AD-2C6DF36C53A8}" dt="2022-08-10T03:17:28.260" v="972"/>
          <ac:graphicFrameMkLst>
            <pc:docMk/>
            <pc:sldMk cId="1816914568" sldId="288"/>
            <ac:graphicFrameMk id="6" creationId="{AFEF6078-4550-CE77-9961-F82EDCF0636B}"/>
          </ac:graphicFrameMkLst>
        </pc:graphicFrameChg>
        <pc:graphicFrameChg chg="add mod modGraphic">
          <ac:chgData name="Rolando Oyola Martinez" userId="356af804-396d-412a-a2e7-6bfb34738961" providerId="ADAL" clId="{C1C7AAB8-0F86-4564-B3AD-2C6DF36C53A8}" dt="2022-08-10T03:19:37.049" v="1008" actId="20577"/>
          <ac:graphicFrameMkLst>
            <pc:docMk/>
            <pc:sldMk cId="1816914568" sldId="288"/>
            <ac:graphicFrameMk id="7" creationId="{E349E944-BDC9-AC6A-BA0A-3232F99077B6}"/>
          </ac:graphicFrameMkLst>
        </pc:graphicFrameChg>
        <pc:graphicFrameChg chg="add mod modGraphic">
          <ac:chgData name="Rolando Oyola Martinez" userId="356af804-396d-412a-a2e7-6bfb34738961" providerId="ADAL" clId="{C1C7AAB8-0F86-4564-B3AD-2C6DF36C53A8}" dt="2022-08-10T03:26:48.455" v="1054" actId="122"/>
          <ac:graphicFrameMkLst>
            <pc:docMk/>
            <pc:sldMk cId="1816914568" sldId="288"/>
            <ac:graphicFrameMk id="8" creationId="{4F7767CC-B1E6-B5F7-FD23-EFC510ECD5AB}"/>
          </ac:graphicFrameMkLst>
        </pc:graphicFrameChg>
        <pc:graphicFrameChg chg="add del mod">
          <ac:chgData name="Rolando Oyola Martinez" userId="356af804-396d-412a-a2e7-6bfb34738961" providerId="ADAL" clId="{C1C7AAB8-0F86-4564-B3AD-2C6DF36C53A8}" dt="2022-08-10T03:25:13.738" v="1032"/>
          <ac:graphicFrameMkLst>
            <pc:docMk/>
            <pc:sldMk cId="1816914568" sldId="288"/>
            <ac:graphicFrameMk id="9" creationId="{763B16B2-E1C6-B590-7B3B-D72B8B7032A3}"/>
          </ac:graphicFrameMkLst>
        </pc:graphicFrameChg>
        <pc:graphicFrameChg chg="add del mod">
          <ac:chgData name="Rolando Oyola Martinez" userId="356af804-396d-412a-a2e7-6bfb34738961" providerId="ADAL" clId="{C1C7AAB8-0F86-4564-B3AD-2C6DF36C53A8}" dt="2022-08-10T03:25:41.130" v="1036" actId="478"/>
          <ac:graphicFrameMkLst>
            <pc:docMk/>
            <pc:sldMk cId="1816914568" sldId="288"/>
            <ac:graphicFrameMk id="10" creationId="{6E42207E-4653-4800-BE64-943CA111D53D}"/>
          </ac:graphicFrameMkLst>
        </pc:graphicFrameChg>
        <pc:graphicFrameChg chg="add del mod">
          <ac:chgData name="Rolando Oyola Martinez" userId="356af804-396d-412a-a2e7-6bfb34738961" providerId="ADAL" clId="{C1C7AAB8-0F86-4564-B3AD-2C6DF36C53A8}" dt="2022-08-10T03:25:43.586" v="1039"/>
          <ac:graphicFrameMkLst>
            <pc:docMk/>
            <pc:sldMk cId="1816914568" sldId="288"/>
            <ac:graphicFrameMk id="11" creationId="{132146CF-2E15-5F70-A9DE-893A8D9D7486}"/>
          </ac:graphicFrameMkLst>
        </pc:graphicFrameChg>
        <pc:graphicFrameChg chg="add mod">
          <ac:chgData name="Rolando Oyola Martinez" userId="356af804-396d-412a-a2e7-6bfb34738961" providerId="ADAL" clId="{C1C7AAB8-0F86-4564-B3AD-2C6DF36C53A8}" dt="2022-08-10T03:25:52.690" v="1043" actId="1076"/>
          <ac:graphicFrameMkLst>
            <pc:docMk/>
            <pc:sldMk cId="1816914568" sldId="288"/>
            <ac:graphicFrameMk id="12" creationId="{6E42207E-4653-4800-BE64-943CA111D53D}"/>
          </ac:graphicFrameMkLst>
        </pc:graphicFrameChg>
      </pc:sldChg>
    </pc:docChg>
  </pc:docChgLst>
  <pc:docChgLst>
    <pc:chgData name="Rolando Oyola Martinez" userId="356af804-396d-412a-a2e7-6bfb34738961" providerId="ADAL" clId="{F8C59610-F776-41EA-A21A-8086EC83BD8F}"/>
    <pc:docChg chg="custSel addSld modSld">
      <pc:chgData name="Rolando Oyola Martinez" userId="356af804-396d-412a-a2e7-6bfb34738961" providerId="ADAL" clId="{F8C59610-F776-41EA-A21A-8086EC83BD8F}" dt="2022-08-09T21:52:24.700" v="170" actId="1076"/>
      <pc:docMkLst>
        <pc:docMk/>
      </pc:docMkLst>
      <pc:sldChg chg="modSp mod">
        <pc:chgData name="Rolando Oyola Martinez" userId="356af804-396d-412a-a2e7-6bfb34738961" providerId="ADAL" clId="{F8C59610-F776-41EA-A21A-8086EC83BD8F}" dt="2022-08-09T21:47:58.661" v="146" actId="1076"/>
        <pc:sldMkLst>
          <pc:docMk/>
          <pc:sldMk cId="0" sldId="276"/>
        </pc:sldMkLst>
        <pc:spChg chg="mod">
          <ac:chgData name="Rolando Oyola Martinez" userId="356af804-396d-412a-a2e7-6bfb34738961" providerId="ADAL" clId="{F8C59610-F776-41EA-A21A-8086EC83BD8F}" dt="2022-08-09T21:47:40.645" v="144" actId="1076"/>
          <ac:spMkLst>
            <pc:docMk/>
            <pc:sldMk cId="0" sldId="276"/>
            <ac:spMk id="34818" creationId="{A70C9956-4FDC-EA29-1D47-C3BDF791C6EA}"/>
          </ac:spMkLst>
        </pc:spChg>
        <pc:spChg chg="mod">
          <ac:chgData name="Rolando Oyola Martinez" userId="356af804-396d-412a-a2e7-6bfb34738961" providerId="ADAL" clId="{F8C59610-F776-41EA-A21A-8086EC83BD8F}" dt="2022-08-09T21:47:49.320" v="145" actId="1076"/>
          <ac:spMkLst>
            <pc:docMk/>
            <pc:sldMk cId="0" sldId="276"/>
            <ac:spMk id="34823" creationId="{E0DA5E04-8B49-67FB-8564-5D8DDBD257A4}"/>
          </ac:spMkLst>
        </pc:spChg>
        <pc:spChg chg="mod">
          <ac:chgData name="Rolando Oyola Martinez" userId="356af804-396d-412a-a2e7-6bfb34738961" providerId="ADAL" clId="{F8C59610-F776-41EA-A21A-8086EC83BD8F}" dt="2022-08-09T21:47:58.661" v="146" actId="1076"/>
          <ac:spMkLst>
            <pc:docMk/>
            <pc:sldMk cId="0" sldId="276"/>
            <ac:spMk id="34827" creationId="{AFD9081C-CFBA-0454-2F66-2F4FDE910B50}"/>
          </ac:spMkLst>
        </pc:spChg>
        <pc:spChg chg="mod">
          <ac:chgData name="Rolando Oyola Martinez" userId="356af804-396d-412a-a2e7-6bfb34738961" providerId="ADAL" clId="{F8C59610-F776-41EA-A21A-8086EC83BD8F}" dt="2022-08-09T21:40:49.248" v="17" actId="20577"/>
          <ac:spMkLst>
            <pc:docMk/>
            <pc:sldMk cId="0" sldId="276"/>
            <ac:spMk id="34829" creationId="{F5CBFFF3-85E6-4E13-33CF-907447F42430}"/>
          </ac:spMkLst>
        </pc:spChg>
        <pc:spChg chg="mod">
          <ac:chgData name="Rolando Oyola Martinez" userId="356af804-396d-412a-a2e7-6bfb34738961" providerId="ADAL" clId="{F8C59610-F776-41EA-A21A-8086EC83BD8F}" dt="2022-08-09T21:47:58.661" v="146" actId="1076"/>
          <ac:spMkLst>
            <pc:docMk/>
            <pc:sldMk cId="0" sldId="276"/>
            <ac:spMk id="53257" creationId="{4B680E7F-9AD0-965A-45E6-56966EF501F1}"/>
          </ac:spMkLst>
        </pc:spChg>
        <pc:grpChg chg="mod">
          <ac:chgData name="Rolando Oyola Martinez" userId="356af804-396d-412a-a2e7-6bfb34738961" providerId="ADAL" clId="{F8C59610-F776-41EA-A21A-8086EC83BD8F}" dt="2022-08-09T21:47:58.661" v="146" actId="1076"/>
          <ac:grpSpMkLst>
            <pc:docMk/>
            <pc:sldMk cId="0" sldId="276"/>
            <ac:grpSpMk id="53263" creationId="{8EF9AD18-699D-9DD7-415A-551AF817783A}"/>
          </ac:grpSpMkLst>
        </pc:grpChg>
        <pc:graphicFrameChg chg="mod">
          <ac:chgData name="Rolando Oyola Martinez" userId="356af804-396d-412a-a2e7-6bfb34738961" providerId="ADAL" clId="{F8C59610-F776-41EA-A21A-8086EC83BD8F}" dt="2022-08-09T21:47:35.989" v="143" actId="1076"/>
          <ac:graphicFrameMkLst>
            <pc:docMk/>
            <pc:sldMk cId="0" sldId="276"/>
            <ac:graphicFrameMk id="34819" creationId="{7B52FF2A-4359-B2E3-8915-008687C54DBF}"/>
          </ac:graphicFrameMkLst>
        </pc:graphicFrameChg>
        <pc:graphicFrameChg chg="mod">
          <ac:chgData name="Rolando Oyola Martinez" userId="356af804-396d-412a-a2e7-6bfb34738961" providerId="ADAL" clId="{F8C59610-F776-41EA-A21A-8086EC83BD8F}" dt="2022-08-09T21:47:58.661" v="146" actId="1076"/>
          <ac:graphicFrameMkLst>
            <pc:docMk/>
            <pc:sldMk cId="0" sldId="276"/>
            <ac:graphicFrameMk id="34826" creationId="{207103DF-164F-9F5D-5490-A860367E631B}"/>
          </ac:graphicFrameMkLst>
        </pc:graphicFrameChg>
      </pc:sldChg>
      <pc:sldChg chg="modSp mod">
        <pc:chgData name="Rolando Oyola Martinez" userId="356af804-396d-412a-a2e7-6bfb34738961" providerId="ADAL" clId="{F8C59610-F776-41EA-A21A-8086EC83BD8F}" dt="2022-08-09T21:47:27.775" v="142" actId="1076"/>
        <pc:sldMkLst>
          <pc:docMk/>
          <pc:sldMk cId="0" sldId="277"/>
        </pc:sldMkLst>
        <pc:spChg chg="mod">
          <ac:chgData name="Rolando Oyola Martinez" userId="356af804-396d-412a-a2e7-6bfb34738961" providerId="ADAL" clId="{F8C59610-F776-41EA-A21A-8086EC83BD8F}" dt="2022-08-09T21:47:20.679" v="140" actId="1076"/>
          <ac:spMkLst>
            <pc:docMk/>
            <pc:sldMk cId="0" sldId="277"/>
            <ac:spMk id="35842" creationId="{07C3FA51-9A9F-A9C7-DF1B-D1E41ECF7ACA}"/>
          </ac:spMkLst>
        </pc:spChg>
        <pc:spChg chg="mod">
          <ac:chgData name="Rolando Oyola Martinez" userId="356af804-396d-412a-a2e7-6bfb34738961" providerId="ADAL" clId="{F8C59610-F776-41EA-A21A-8086EC83BD8F}" dt="2022-08-09T21:41:12.519" v="24" actId="6549"/>
          <ac:spMkLst>
            <pc:docMk/>
            <pc:sldMk cId="0" sldId="277"/>
            <ac:spMk id="35845" creationId="{F7CF3DF6-5159-66ED-1D2E-E76B348DAF18}"/>
          </ac:spMkLst>
        </pc:spChg>
        <pc:spChg chg="mod">
          <ac:chgData name="Rolando Oyola Martinez" userId="356af804-396d-412a-a2e7-6bfb34738961" providerId="ADAL" clId="{F8C59610-F776-41EA-A21A-8086EC83BD8F}" dt="2022-08-09T21:41:14.809" v="25" actId="6549"/>
          <ac:spMkLst>
            <pc:docMk/>
            <pc:sldMk cId="0" sldId="277"/>
            <ac:spMk id="35846" creationId="{0B1664D6-81E1-122A-6993-ECFE1A7A3388}"/>
          </ac:spMkLst>
        </pc:spChg>
        <pc:spChg chg="mod">
          <ac:chgData name="Rolando Oyola Martinez" userId="356af804-396d-412a-a2e7-6bfb34738961" providerId="ADAL" clId="{F8C59610-F776-41EA-A21A-8086EC83BD8F}" dt="2022-08-09T21:41:18.704" v="28" actId="20577"/>
          <ac:spMkLst>
            <pc:docMk/>
            <pc:sldMk cId="0" sldId="277"/>
            <ac:spMk id="35847" creationId="{366B72BF-10C2-4159-66EC-381E40F27622}"/>
          </ac:spMkLst>
        </pc:spChg>
        <pc:graphicFrameChg chg="mod">
          <ac:chgData name="Rolando Oyola Martinez" userId="356af804-396d-412a-a2e7-6bfb34738961" providerId="ADAL" clId="{F8C59610-F776-41EA-A21A-8086EC83BD8F}" dt="2022-08-09T21:47:27.775" v="142" actId="1076"/>
          <ac:graphicFrameMkLst>
            <pc:docMk/>
            <pc:sldMk cId="0" sldId="277"/>
            <ac:graphicFrameMk id="35843" creationId="{3019847C-A553-E0AC-2E45-139505FF3781}"/>
          </ac:graphicFrameMkLst>
        </pc:graphicFrameChg>
      </pc:sldChg>
      <pc:sldChg chg="modSp mod">
        <pc:chgData name="Rolando Oyola Martinez" userId="356af804-396d-412a-a2e7-6bfb34738961" providerId="ADAL" clId="{F8C59610-F776-41EA-A21A-8086EC83BD8F}" dt="2022-08-09T21:42:10.997" v="36" actId="20577"/>
        <pc:sldMkLst>
          <pc:docMk/>
          <pc:sldMk cId="0" sldId="279"/>
        </pc:sldMkLst>
        <pc:spChg chg="mod">
          <ac:chgData name="Rolando Oyola Martinez" userId="356af804-396d-412a-a2e7-6bfb34738961" providerId="ADAL" clId="{F8C59610-F776-41EA-A21A-8086EC83BD8F}" dt="2022-08-09T21:42:00.490" v="30" actId="1076"/>
          <ac:spMkLst>
            <pc:docMk/>
            <pc:sldMk cId="0" sldId="279"/>
            <ac:spMk id="37890" creationId="{B6912331-385F-5E8F-D298-FF60CBB5B855}"/>
          </ac:spMkLst>
        </pc:spChg>
        <pc:spChg chg="mod">
          <ac:chgData name="Rolando Oyola Martinez" userId="356af804-396d-412a-a2e7-6bfb34738961" providerId="ADAL" clId="{F8C59610-F776-41EA-A21A-8086EC83BD8F}" dt="2022-08-09T21:42:08.101" v="33" actId="20577"/>
          <ac:spMkLst>
            <pc:docMk/>
            <pc:sldMk cId="0" sldId="279"/>
            <ac:spMk id="37893" creationId="{230B51C1-733A-83D5-A931-05DDC864599E}"/>
          </ac:spMkLst>
        </pc:spChg>
        <pc:spChg chg="mod">
          <ac:chgData name="Rolando Oyola Martinez" userId="356af804-396d-412a-a2e7-6bfb34738961" providerId="ADAL" clId="{F8C59610-F776-41EA-A21A-8086EC83BD8F}" dt="2022-08-09T21:42:10.997" v="36" actId="20577"/>
          <ac:spMkLst>
            <pc:docMk/>
            <pc:sldMk cId="0" sldId="279"/>
            <ac:spMk id="37894" creationId="{C34E7FAE-54B8-9673-2B30-97DFC83E727D}"/>
          </ac:spMkLst>
        </pc:spChg>
        <pc:graphicFrameChg chg="mod">
          <ac:chgData name="Rolando Oyola Martinez" userId="356af804-396d-412a-a2e7-6bfb34738961" providerId="ADAL" clId="{F8C59610-F776-41EA-A21A-8086EC83BD8F}" dt="2022-08-09T21:41:52.987" v="29" actId="14100"/>
          <ac:graphicFrameMkLst>
            <pc:docMk/>
            <pc:sldMk cId="0" sldId="279"/>
            <ac:graphicFrameMk id="37891" creationId="{6EDD124A-77B8-4D19-D1C5-D99945F48FFD}"/>
          </ac:graphicFrameMkLst>
        </pc:graphicFrameChg>
      </pc:sldChg>
      <pc:sldChg chg="modSp mod">
        <pc:chgData name="Rolando Oyola Martinez" userId="356af804-396d-412a-a2e7-6bfb34738961" providerId="ADAL" clId="{F8C59610-F776-41EA-A21A-8086EC83BD8F}" dt="2022-08-09T21:46:43.634" v="139" actId="1076"/>
        <pc:sldMkLst>
          <pc:docMk/>
          <pc:sldMk cId="0" sldId="280"/>
        </pc:sldMkLst>
        <pc:spChg chg="mod">
          <ac:chgData name="Rolando Oyola Martinez" userId="356af804-396d-412a-a2e7-6bfb34738961" providerId="ADAL" clId="{F8C59610-F776-41EA-A21A-8086EC83BD8F}" dt="2022-08-09T21:46:43.634" v="139" actId="1076"/>
          <ac:spMkLst>
            <pc:docMk/>
            <pc:sldMk cId="0" sldId="280"/>
            <ac:spMk id="38914" creationId="{44ED03C0-F2A6-9C16-40DA-4044960E33A2}"/>
          </ac:spMkLst>
        </pc:spChg>
        <pc:spChg chg="mod">
          <ac:chgData name="Rolando Oyola Martinez" userId="356af804-396d-412a-a2e7-6bfb34738961" providerId="ADAL" clId="{F8C59610-F776-41EA-A21A-8086EC83BD8F}" dt="2022-08-09T21:42:17.701" v="39" actId="20577"/>
          <ac:spMkLst>
            <pc:docMk/>
            <pc:sldMk cId="0" sldId="280"/>
            <ac:spMk id="38917" creationId="{E5C254B0-881C-DAE3-2F1C-7A13BFA56664}"/>
          </ac:spMkLst>
        </pc:spChg>
        <pc:spChg chg="mod">
          <ac:chgData name="Rolando Oyola Martinez" userId="356af804-396d-412a-a2e7-6bfb34738961" providerId="ADAL" clId="{F8C59610-F776-41EA-A21A-8086EC83BD8F}" dt="2022-08-09T21:42:20.778" v="42" actId="20577"/>
          <ac:spMkLst>
            <pc:docMk/>
            <pc:sldMk cId="0" sldId="280"/>
            <ac:spMk id="38918" creationId="{57DA1FC4-31C2-E7CD-93EE-BA7F50AE91CA}"/>
          </ac:spMkLst>
        </pc:spChg>
        <pc:spChg chg="mod">
          <ac:chgData name="Rolando Oyola Martinez" userId="356af804-396d-412a-a2e7-6bfb34738961" providerId="ADAL" clId="{F8C59610-F776-41EA-A21A-8086EC83BD8F}" dt="2022-08-09T21:42:24.129" v="46" actId="20577"/>
          <ac:spMkLst>
            <pc:docMk/>
            <pc:sldMk cId="0" sldId="280"/>
            <ac:spMk id="38920" creationId="{AF298988-D463-4385-3421-432CF122E502}"/>
          </ac:spMkLst>
        </pc:spChg>
      </pc:sldChg>
      <pc:sldChg chg="modSp mod">
        <pc:chgData name="Rolando Oyola Martinez" userId="356af804-396d-412a-a2e7-6bfb34738961" providerId="ADAL" clId="{F8C59610-F776-41EA-A21A-8086EC83BD8F}" dt="2022-08-09T21:46:33.119" v="138" actId="1035"/>
        <pc:sldMkLst>
          <pc:docMk/>
          <pc:sldMk cId="0" sldId="281"/>
        </pc:sldMkLst>
        <pc:spChg chg="mod">
          <ac:chgData name="Rolando Oyola Martinez" userId="356af804-396d-412a-a2e7-6bfb34738961" providerId="ADAL" clId="{F8C59610-F776-41EA-A21A-8086EC83BD8F}" dt="2022-08-09T21:45:33.265" v="125" actId="1036"/>
          <ac:spMkLst>
            <pc:docMk/>
            <pc:sldMk cId="0" sldId="281"/>
            <ac:spMk id="39941" creationId="{9CB40B73-E908-4DB7-2EF8-833BB8557EB1}"/>
          </ac:spMkLst>
        </pc:spChg>
        <pc:spChg chg="mod">
          <ac:chgData name="Rolando Oyola Martinez" userId="356af804-396d-412a-a2e7-6bfb34738961" providerId="ADAL" clId="{F8C59610-F776-41EA-A21A-8086EC83BD8F}" dt="2022-08-09T21:45:33.265" v="125" actId="1036"/>
          <ac:spMkLst>
            <pc:docMk/>
            <pc:sldMk cId="0" sldId="281"/>
            <ac:spMk id="39942" creationId="{6B39A2AB-CC77-DAAD-8ED3-5B53666C966D}"/>
          </ac:spMkLst>
        </pc:spChg>
        <pc:spChg chg="mod">
          <ac:chgData name="Rolando Oyola Martinez" userId="356af804-396d-412a-a2e7-6bfb34738961" providerId="ADAL" clId="{F8C59610-F776-41EA-A21A-8086EC83BD8F}" dt="2022-08-09T21:45:33.265" v="125" actId="1036"/>
          <ac:spMkLst>
            <pc:docMk/>
            <pc:sldMk cId="0" sldId="281"/>
            <ac:spMk id="39943" creationId="{0AE49ED3-89EF-8AA1-C55D-E3594DC46195}"/>
          </ac:spMkLst>
        </pc:spChg>
        <pc:spChg chg="mod">
          <ac:chgData name="Rolando Oyola Martinez" userId="356af804-396d-412a-a2e7-6bfb34738961" providerId="ADAL" clId="{F8C59610-F776-41EA-A21A-8086EC83BD8F}" dt="2022-08-09T21:45:33.265" v="125" actId="1036"/>
          <ac:spMkLst>
            <pc:docMk/>
            <pc:sldMk cId="0" sldId="281"/>
            <ac:spMk id="39944" creationId="{8AE9315E-4256-B329-D672-E693CE4D712C}"/>
          </ac:spMkLst>
        </pc:spChg>
        <pc:graphicFrameChg chg="mod">
          <ac:chgData name="Rolando Oyola Martinez" userId="356af804-396d-412a-a2e7-6bfb34738961" providerId="ADAL" clId="{F8C59610-F776-41EA-A21A-8086EC83BD8F}" dt="2022-08-09T21:46:33.119" v="138" actId="1035"/>
          <ac:graphicFrameMkLst>
            <pc:docMk/>
            <pc:sldMk cId="0" sldId="281"/>
            <ac:graphicFrameMk id="39939" creationId="{D06D6313-B9A8-C685-775D-656D3A03C103}"/>
          </ac:graphicFrameMkLst>
        </pc:graphicFrameChg>
      </pc:sldChg>
      <pc:sldChg chg="modSp mod">
        <pc:chgData name="Rolando Oyola Martinez" userId="356af804-396d-412a-a2e7-6bfb34738961" providerId="ADAL" clId="{F8C59610-F776-41EA-A21A-8086EC83BD8F}" dt="2022-08-09T21:43:36.507" v="84" actId="1076"/>
        <pc:sldMkLst>
          <pc:docMk/>
          <pc:sldMk cId="0" sldId="282"/>
        </pc:sldMkLst>
        <pc:spChg chg="mod">
          <ac:chgData name="Rolando Oyola Martinez" userId="356af804-396d-412a-a2e7-6bfb34738961" providerId="ADAL" clId="{F8C59610-F776-41EA-A21A-8086EC83BD8F}" dt="2022-08-09T21:43:18.207" v="80" actId="1076"/>
          <ac:spMkLst>
            <pc:docMk/>
            <pc:sldMk cId="0" sldId="282"/>
            <ac:spMk id="40962" creationId="{D77A9F79-A641-851E-2F49-759BE7F6C191}"/>
          </ac:spMkLst>
        </pc:spChg>
        <pc:spChg chg="mod">
          <ac:chgData name="Rolando Oyola Martinez" userId="356af804-396d-412a-a2e7-6bfb34738961" providerId="ADAL" clId="{F8C59610-F776-41EA-A21A-8086EC83BD8F}" dt="2022-08-09T21:42:43.778" v="66" actId="20577"/>
          <ac:spMkLst>
            <pc:docMk/>
            <pc:sldMk cId="0" sldId="282"/>
            <ac:spMk id="40965" creationId="{3E045D8B-DF3A-98AB-785B-022B0D16815E}"/>
          </ac:spMkLst>
        </pc:spChg>
        <pc:spChg chg="mod">
          <ac:chgData name="Rolando Oyola Martinez" userId="356af804-396d-412a-a2e7-6bfb34738961" providerId="ADAL" clId="{F8C59610-F776-41EA-A21A-8086EC83BD8F}" dt="2022-08-09T21:43:36.507" v="84" actId="1076"/>
          <ac:spMkLst>
            <pc:docMk/>
            <pc:sldMk cId="0" sldId="282"/>
            <ac:spMk id="40966" creationId="{98B03790-E2D1-B965-C2A0-157F61554D33}"/>
          </ac:spMkLst>
        </pc:spChg>
        <pc:spChg chg="mod">
          <ac:chgData name="Rolando Oyola Martinez" userId="356af804-396d-412a-a2e7-6bfb34738961" providerId="ADAL" clId="{F8C59610-F776-41EA-A21A-8086EC83BD8F}" dt="2022-08-09T21:43:25.277" v="81" actId="1076"/>
          <ac:spMkLst>
            <pc:docMk/>
            <pc:sldMk cId="0" sldId="282"/>
            <ac:spMk id="40967" creationId="{AC65BB0D-D52E-1DCB-AB94-D367EECC30D8}"/>
          </ac:spMkLst>
        </pc:spChg>
        <pc:graphicFrameChg chg="mod">
          <ac:chgData name="Rolando Oyola Martinez" userId="356af804-396d-412a-a2e7-6bfb34738961" providerId="ADAL" clId="{F8C59610-F776-41EA-A21A-8086EC83BD8F}" dt="2022-08-09T21:43:12.685" v="79" actId="14100"/>
          <ac:graphicFrameMkLst>
            <pc:docMk/>
            <pc:sldMk cId="0" sldId="282"/>
            <ac:graphicFrameMk id="40963" creationId="{125FBE12-B696-9B5E-8172-B03176733BE8}"/>
          </ac:graphicFrameMkLst>
        </pc:graphicFrameChg>
      </pc:sldChg>
      <pc:sldChg chg="modSp mod">
        <pc:chgData name="Rolando Oyola Martinez" userId="356af804-396d-412a-a2e7-6bfb34738961" providerId="ADAL" clId="{F8C59610-F776-41EA-A21A-8086EC83BD8F}" dt="2022-08-09T21:42:54.488" v="78" actId="20577"/>
        <pc:sldMkLst>
          <pc:docMk/>
          <pc:sldMk cId="0" sldId="283"/>
        </pc:sldMkLst>
        <pc:spChg chg="mod">
          <ac:chgData name="Rolando Oyola Martinez" userId="356af804-396d-412a-a2e7-6bfb34738961" providerId="ADAL" clId="{F8C59610-F776-41EA-A21A-8086EC83BD8F}" dt="2022-08-09T21:42:54.488" v="78" actId="20577"/>
          <ac:spMkLst>
            <pc:docMk/>
            <pc:sldMk cId="0" sldId="283"/>
            <ac:spMk id="41989" creationId="{8300C512-0D7F-CB09-C7CB-BF625DBBDB40}"/>
          </ac:spMkLst>
        </pc:spChg>
      </pc:sldChg>
      <pc:sldChg chg="new">
        <pc:chgData name="Rolando Oyola Martinez" userId="356af804-396d-412a-a2e7-6bfb34738961" providerId="ADAL" clId="{F8C59610-F776-41EA-A21A-8086EC83BD8F}" dt="2022-08-09T21:51:35.688" v="147" actId="680"/>
        <pc:sldMkLst>
          <pc:docMk/>
          <pc:sldMk cId="428808273" sldId="284"/>
        </pc:sldMkLst>
      </pc:sldChg>
      <pc:sldChg chg="addSp delSp modSp add mod modAnim">
        <pc:chgData name="Rolando Oyola Martinez" userId="356af804-396d-412a-a2e7-6bfb34738961" providerId="ADAL" clId="{F8C59610-F776-41EA-A21A-8086EC83BD8F}" dt="2022-08-09T21:52:24.700" v="170" actId="1076"/>
        <pc:sldMkLst>
          <pc:docMk/>
          <pc:sldMk cId="1423649491" sldId="285"/>
        </pc:sldMkLst>
        <pc:spChg chg="add del mod">
          <ac:chgData name="Rolando Oyola Martinez" userId="356af804-396d-412a-a2e7-6bfb34738961" providerId="ADAL" clId="{F8C59610-F776-41EA-A21A-8086EC83BD8F}" dt="2022-08-09T21:51:53.828" v="150" actId="478"/>
          <ac:spMkLst>
            <pc:docMk/>
            <pc:sldMk cId="1423649491" sldId="285"/>
            <ac:spMk id="3" creationId="{09F7B131-8AAC-21F8-D5EB-963A93532C6F}"/>
          </ac:spMkLst>
        </pc:spChg>
        <pc:spChg chg="add mod">
          <ac:chgData name="Rolando Oyola Martinez" userId="356af804-396d-412a-a2e7-6bfb34738961" providerId="ADAL" clId="{F8C59610-F776-41EA-A21A-8086EC83BD8F}" dt="2022-08-09T21:52:24.700" v="170" actId="1076"/>
          <ac:spMkLst>
            <pc:docMk/>
            <pc:sldMk cId="1423649491" sldId="285"/>
            <ac:spMk id="4" creationId="{BD426D64-50C4-B698-F0AC-E64C8D626404}"/>
          </ac:spMkLst>
        </pc:spChg>
        <pc:spChg chg="mod">
          <ac:chgData name="Rolando Oyola Martinez" userId="356af804-396d-412a-a2e7-6bfb34738961" providerId="ADAL" clId="{F8C59610-F776-41EA-A21A-8086EC83BD8F}" dt="2022-08-09T21:52:07.759" v="154" actId="1076"/>
          <ac:spMkLst>
            <pc:docMk/>
            <pc:sldMk cId="1423649491" sldId="285"/>
            <ac:spMk id="41986" creationId="{F6D9396A-8113-EE22-D9D5-56B97C7B9FE8}"/>
          </ac:spMkLst>
        </pc:spChg>
        <pc:spChg chg="del">
          <ac:chgData name="Rolando Oyola Martinez" userId="356af804-396d-412a-a2e7-6bfb34738961" providerId="ADAL" clId="{F8C59610-F776-41EA-A21A-8086EC83BD8F}" dt="2022-08-09T21:52:01.655" v="152" actId="478"/>
          <ac:spMkLst>
            <pc:docMk/>
            <pc:sldMk cId="1423649491" sldId="285"/>
            <ac:spMk id="41989" creationId="{8300C512-0D7F-CB09-C7CB-BF625DBBDB40}"/>
          </ac:spMkLst>
        </pc:spChg>
        <pc:spChg chg="del">
          <ac:chgData name="Rolando Oyola Martinez" userId="356af804-396d-412a-a2e7-6bfb34738961" providerId="ADAL" clId="{F8C59610-F776-41EA-A21A-8086EC83BD8F}" dt="2022-08-09T21:51:57.832" v="151" actId="478"/>
          <ac:spMkLst>
            <pc:docMk/>
            <pc:sldMk cId="1423649491" sldId="285"/>
            <ac:spMk id="63495" creationId="{9194C786-47F7-6C20-D753-43FB05BA49F6}"/>
          </ac:spMkLst>
        </pc:spChg>
        <pc:grpChg chg="del">
          <ac:chgData name="Rolando Oyola Martinez" userId="356af804-396d-412a-a2e7-6bfb34738961" providerId="ADAL" clId="{F8C59610-F776-41EA-A21A-8086EC83BD8F}" dt="2022-08-09T21:52:04.030" v="153" actId="478"/>
          <ac:grpSpMkLst>
            <pc:docMk/>
            <pc:sldMk cId="1423649491" sldId="285"/>
            <ac:grpSpMk id="63496" creationId="{55E0F1BB-2A21-3800-19DE-250B5B017245}"/>
          </ac:grpSpMkLst>
        </pc:grpChg>
        <pc:graphicFrameChg chg="del">
          <ac:chgData name="Rolando Oyola Martinez" userId="356af804-396d-412a-a2e7-6bfb34738961" providerId="ADAL" clId="{F8C59610-F776-41EA-A21A-8086EC83BD8F}" dt="2022-08-09T21:51:49.303" v="149" actId="478"/>
          <ac:graphicFrameMkLst>
            <pc:docMk/>
            <pc:sldMk cId="1423649491" sldId="285"/>
            <ac:graphicFrameMk id="41987" creationId="{822AB6CC-A274-428F-7743-671D8E1349F9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istemaupr-my.sharepoint.com/personal/rolando_oyola_upr_edu/Documents/Quim4052/DATOS_NATHALY/hidrolisis%20alcalin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istemaupr-my.sharepoint.com/personal/rolando_oyola_upr_edu/Documents/Quim4052/DATOS_NATHALY/hidrolisis%20alcalin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x val="5.9574468085106386E-2"/>
          <c:y val="9.3959731543624164E-2"/>
          <c:w val="0.8936170212765957"/>
          <c:h val="0.8053691275167784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Sheet1!$A$29</c:f>
              <c:strCache>
                <c:ptCount val="1"/>
                <c:pt idx="0">
                  <c:v>t (s)</c:v>
                </c:pt>
              </c:strCache>
            </c:strRef>
          </c:tx>
          <c:spPr>
            <a:ln w="9525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9525">
                <a:solidFill>
                  <a:prstClr val="black"/>
                </a:solidFill>
              </a:ln>
              <a:effectLst/>
            </c:spPr>
          </c:marker>
          <c:trendline>
            <c:spPr>
              <a:ln w="12700" cap="rnd">
                <a:solidFill>
                  <a:schemeClr val="tx1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Sheet1!$A$30:$A$50</c:f>
              <c:numCache>
                <c:formatCode>General</c:formatCode>
                <c:ptCount val="21"/>
                <c:pt idx="0">
                  <c:v>0</c:v>
                </c:pt>
                <c:pt idx="1">
                  <c:v>120</c:v>
                </c:pt>
                <c:pt idx="2">
                  <c:v>240</c:v>
                </c:pt>
                <c:pt idx="3">
                  <c:v>360</c:v>
                </c:pt>
                <c:pt idx="4">
                  <c:v>480</c:v>
                </c:pt>
                <c:pt idx="5">
                  <c:v>600</c:v>
                </c:pt>
                <c:pt idx="6">
                  <c:v>720</c:v>
                </c:pt>
                <c:pt idx="7">
                  <c:v>840</c:v>
                </c:pt>
                <c:pt idx="8">
                  <c:v>960</c:v>
                </c:pt>
                <c:pt idx="9">
                  <c:v>1080</c:v>
                </c:pt>
                <c:pt idx="10">
                  <c:v>1200</c:v>
                </c:pt>
                <c:pt idx="11">
                  <c:v>1320</c:v>
                </c:pt>
                <c:pt idx="12">
                  <c:v>1440</c:v>
                </c:pt>
                <c:pt idx="13">
                  <c:v>1560</c:v>
                </c:pt>
                <c:pt idx="14">
                  <c:v>1680</c:v>
                </c:pt>
                <c:pt idx="15">
                  <c:v>1800</c:v>
                </c:pt>
                <c:pt idx="16">
                  <c:v>1920</c:v>
                </c:pt>
                <c:pt idx="17">
                  <c:v>2040</c:v>
                </c:pt>
                <c:pt idx="18">
                  <c:v>2160</c:v>
                </c:pt>
                <c:pt idx="19">
                  <c:v>2280</c:v>
                </c:pt>
                <c:pt idx="20">
                  <c:v>2400</c:v>
                </c:pt>
              </c:numCache>
            </c:numRef>
          </c:xVal>
          <c:yVal>
            <c:numRef>
              <c:f>Sheet1!$D$30:$D$50</c:f>
              <c:numCache>
                <c:formatCode>0.000</c:formatCode>
                <c:ptCount val="21"/>
                <c:pt idx="0" formatCode="General">
                  <c:v>0</c:v>
                </c:pt>
                <c:pt idx="1">
                  <c:v>4.4907555502658646E-2</c:v>
                </c:pt>
                <c:pt idx="2">
                  <c:v>0.14211961940865842</c:v>
                </c:pt>
                <c:pt idx="3">
                  <c:v>0.250324880561622</c:v>
                </c:pt>
                <c:pt idx="4">
                  <c:v>0.36504374046121396</c:v>
                </c:pt>
                <c:pt idx="5">
                  <c:v>0.48426748386131574</c:v>
                </c:pt>
                <c:pt idx="6">
                  <c:v>0.59949871169824076</c:v>
                </c:pt>
                <c:pt idx="7">
                  <c:v>0.7216324951409423</c:v>
                </c:pt>
                <c:pt idx="8">
                  <c:v>0.8465444381947147</c:v>
                </c:pt>
                <c:pt idx="9">
                  <c:v>0.97211387391289694</c:v>
                </c:pt>
                <c:pt idx="10">
                  <c:v>1.0999084443970515</c:v>
                </c:pt>
                <c:pt idx="11">
                  <c:v>1.2391315868759123</c:v>
                </c:pt>
                <c:pt idx="12">
                  <c:v>1.3799436183098817</c:v>
                </c:pt>
                <c:pt idx="13">
                  <c:v>1.5216524089666321</c:v>
                </c:pt>
                <c:pt idx="14">
                  <c:v>1.6656781702756409</c:v>
                </c:pt>
                <c:pt idx="15">
                  <c:v>1.8107717102916532</c:v>
                </c:pt>
                <c:pt idx="16">
                  <c:v>1.9731215001098739</c:v>
                </c:pt>
                <c:pt idx="17">
                  <c:v>2.1331431359447248</c:v>
                </c:pt>
                <c:pt idx="18">
                  <c:v>2.2936564261870496</c:v>
                </c:pt>
                <c:pt idx="19">
                  <c:v>2.4662424848457429</c:v>
                </c:pt>
                <c:pt idx="20">
                  <c:v>2.6346609530409446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BDF-4053-8207-2EB9EAB807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2079311"/>
        <c:axId val="142079727"/>
      </c:scatterChart>
      <c:valAx>
        <c:axId val="142079311"/>
        <c:scaling>
          <c:orientation val="minMax"/>
          <c:max val="250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Tiempo 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es-PR"/>
            </a:p>
          </c:tx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R"/>
          </a:p>
        </c:txPr>
        <c:crossAx val="142079727"/>
        <c:crossesAt val="-0.5"/>
        <c:crossBetween val="midCat"/>
        <c:majorUnit val="500"/>
        <c:minorUnit val="100"/>
      </c:valAx>
      <c:valAx>
        <c:axId val="142079727"/>
        <c:scaling>
          <c:orientation val="minMax"/>
          <c:max val="3"/>
          <c:min val="-0.5"/>
        </c:scaling>
        <c:delete val="0"/>
        <c:axPos val="l"/>
        <c:numFmt formatCode="#,##0.00" sourceLinked="0"/>
        <c:majorTickMark val="in"/>
        <c:minorTickMark val="in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R"/>
          </a:p>
        </c:txPr>
        <c:crossAx val="142079311"/>
        <c:crosses val="autoZero"/>
        <c:crossBetween val="midCat"/>
        <c:majorUnit val="0.5"/>
        <c:minorUnit val="0.1"/>
      </c:valAx>
      <c:spPr>
        <a:noFill/>
        <a:ln w="9525" cmpd="sng">
          <a:solidFill>
            <a:srgbClr val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 sz="1000">
          <a:solidFill>
            <a:srgbClr val="000000"/>
          </a:solidFill>
          <a:latin typeface="Calibri"/>
          <a:ea typeface="Calibri"/>
          <a:cs typeface="Calibri"/>
        </a:defRPr>
      </a:pPr>
      <a:endParaRPr lang="es-P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x val="5.9574468085106386E-2"/>
          <c:y val="9.3959731543624164E-2"/>
          <c:w val="0.8936170212765957"/>
          <c:h val="0.8053691275167784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Sheet1!$A$29</c:f>
              <c:strCache>
                <c:ptCount val="1"/>
                <c:pt idx="0">
                  <c:v>t (s)</c:v>
                </c:pt>
              </c:strCache>
            </c:strRef>
          </c:tx>
          <c:spPr>
            <a:ln w="9525" cap="rnd">
              <a:noFill/>
              <a:round/>
            </a:ln>
            <a:effectLst/>
          </c:spPr>
          <c:marker>
            <c:symbol val="triangle"/>
            <c:size val="6"/>
            <c:spPr>
              <a:noFill/>
              <a:ln w="12700">
                <a:solidFill>
                  <a:schemeClr val="accent1"/>
                </a:solidFill>
              </a:ln>
              <a:effectLst/>
            </c:spPr>
          </c:marker>
          <c:trendline>
            <c:spPr>
              <a:ln w="12700" cap="rnd">
                <a:solidFill>
                  <a:schemeClr val="tx1"/>
                </a:solidFill>
                <a:prstDash val="solid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24485910537778521"/>
                  <c:y val="-3.3055012418749669E-3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PR"/>
                </a:p>
              </c:txPr>
            </c:trendlineLbl>
          </c:trendline>
          <c:xVal>
            <c:numRef>
              <c:f>Sheet1!$A$30:$A$50</c:f>
              <c:numCache>
                <c:formatCode>General</c:formatCode>
                <c:ptCount val="21"/>
                <c:pt idx="0">
                  <c:v>0</c:v>
                </c:pt>
                <c:pt idx="1">
                  <c:v>120</c:v>
                </c:pt>
                <c:pt idx="2">
                  <c:v>240</c:v>
                </c:pt>
                <c:pt idx="3">
                  <c:v>360</c:v>
                </c:pt>
                <c:pt idx="4">
                  <c:v>480</c:v>
                </c:pt>
                <c:pt idx="5">
                  <c:v>600</c:v>
                </c:pt>
                <c:pt idx="6">
                  <c:v>720</c:v>
                </c:pt>
                <c:pt idx="7">
                  <c:v>840</c:v>
                </c:pt>
                <c:pt idx="8">
                  <c:v>960</c:v>
                </c:pt>
                <c:pt idx="9">
                  <c:v>1080</c:v>
                </c:pt>
                <c:pt idx="10">
                  <c:v>1200</c:v>
                </c:pt>
                <c:pt idx="11">
                  <c:v>1320</c:v>
                </c:pt>
                <c:pt idx="12">
                  <c:v>1440</c:v>
                </c:pt>
                <c:pt idx="13">
                  <c:v>1560</c:v>
                </c:pt>
                <c:pt idx="14">
                  <c:v>1680</c:v>
                </c:pt>
                <c:pt idx="15">
                  <c:v>1800</c:v>
                </c:pt>
                <c:pt idx="16">
                  <c:v>1920</c:v>
                </c:pt>
                <c:pt idx="17">
                  <c:v>2040</c:v>
                </c:pt>
                <c:pt idx="18">
                  <c:v>2160</c:v>
                </c:pt>
                <c:pt idx="19">
                  <c:v>2280</c:v>
                </c:pt>
                <c:pt idx="20">
                  <c:v>2400</c:v>
                </c:pt>
              </c:numCache>
            </c:numRef>
          </c:xVal>
          <c:yVal>
            <c:numRef>
              <c:f>Sheet1!$D$30:$D$50</c:f>
              <c:numCache>
                <c:formatCode>0.000</c:formatCode>
                <c:ptCount val="21"/>
                <c:pt idx="0" formatCode="General">
                  <c:v>0</c:v>
                </c:pt>
                <c:pt idx="1">
                  <c:v>4.4907555502658646E-2</c:v>
                </c:pt>
                <c:pt idx="2">
                  <c:v>0.14211961940865842</c:v>
                </c:pt>
                <c:pt idx="3">
                  <c:v>0.250324880561622</c:v>
                </c:pt>
                <c:pt idx="4">
                  <c:v>0.36504374046121396</c:v>
                </c:pt>
                <c:pt idx="5">
                  <c:v>0.48426748386131574</c:v>
                </c:pt>
                <c:pt idx="6">
                  <c:v>0.59949871169824076</c:v>
                </c:pt>
                <c:pt idx="7">
                  <c:v>0.7216324951409423</c:v>
                </c:pt>
                <c:pt idx="8">
                  <c:v>0.8465444381947147</c:v>
                </c:pt>
                <c:pt idx="9">
                  <c:v>0.97211387391289694</c:v>
                </c:pt>
                <c:pt idx="10">
                  <c:v>1.0999084443970515</c:v>
                </c:pt>
                <c:pt idx="11">
                  <c:v>1.2391315868759123</c:v>
                </c:pt>
                <c:pt idx="12">
                  <c:v>1.3799436183098817</c:v>
                </c:pt>
                <c:pt idx="13">
                  <c:v>1.5216524089666321</c:v>
                </c:pt>
                <c:pt idx="14">
                  <c:v>1.6656781702756409</c:v>
                </c:pt>
                <c:pt idx="15">
                  <c:v>1.8107717102916532</c:v>
                </c:pt>
                <c:pt idx="16">
                  <c:v>1.9731215001098739</c:v>
                </c:pt>
                <c:pt idx="17">
                  <c:v>2.1331431359447248</c:v>
                </c:pt>
                <c:pt idx="18">
                  <c:v>2.2936564261870496</c:v>
                </c:pt>
                <c:pt idx="19">
                  <c:v>2.4662424848457429</c:v>
                </c:pt>
                <c:pt idx="20">
                  <c:v>2.6346609530409446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C114-484E-9A07-5DB883A4E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2079311"/>
        <c:axId val="142079727"/>
      </c:scatterChart>
      <c:valAx>
        <c:axId val="142079311"/>
        <c:scaling>
          <c:orientation val="minMax"/>
          <c:max val="250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Tiempo 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es-PR"/>
            </a:p>
          </c:tx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R"/>
          </a:p>
        </c:txPr>
        <c:crossAx val="142079727"/>
        <c:crossesAt val="-0.5"/>
        <c:crossBetween val="midCat"/>
        <c:majorUnit val="500"/>
        <c:minorUnit val="100"/>
      </c:valAx>
      <c:valAx>
        <c:axId val="142079727"/>
        <c:scaling>
          <c:orientation val="minMax"/>
          <c:max val="3"/>
          <c:min val="-0.5"/>
        </c:scaling>
        <c:delete val="0"/>
        <c:axPos val="l"/>
        <c:numFmt formatCode="#,##0.00" sourceLinked="0"/>
        <c:majorTickMark val="in"/>
        <c:minorTickMark val="in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R"/>
          </a:p>
        </c:txPr>
        <c:crossAx val="142079311"/>
        <c:crosses val="autoZero"/>
        <c:crossBetween val="midCat"/>
        <c:majorUnit val="0.5"/>
        <c:minorUnit val="0.1"/>
      </c:valAx>
      <c:spPr>
        <a:noFill/>
        <a:ln w="9525" cmpd="sng">
          <a:solidFill>
            <a:srgbClr val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 sz="1000">
          <a:solidFill>
            <a:srgbClr val="000000"/>
          </a:solidFill>
          <a:latin typeface="Calibri"/>
          <a:ea typeface="Calibri"/>
          <a:cs typeface="Calibri"/>
        </a:defRPr>
      </a:pPr>
      <a:endParaRPr lang="es-P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AFF56-427F-4407-C359-EDD5F9C5F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812972-E54B-3823-AD3E-FF832AB7E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EE28B-9B0F-E712-A9A7-B61FEA46B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F47D-4C3E-4B00-A079-C0795E81E165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A81D1-CA03-2980-1FDE-40108943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7EF3A-F6F7-93A7-A50B-A89D969C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C6E0-8764-4D54-9A2A-8EA2E8FF0C38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011437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56A52-D1C5-104B-F320-81E63A640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32DCB-0C9D-BA18-3908-0E57A750B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3A7CC-2AD0-3727-EDAD-90E0CE7F7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F47D-4C3E-4B00-A079-C0795E81E165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ED673-8C4E-7308-132F-E283852CA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9226B-CCC3-826F-ABB8-208AF81D9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C6E0-8764-4D54-9A2A-8EA2E8FF0C38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275116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FEDB5-9C1C-B6AE-7D61-FA1B89940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DC875-E501-19A2-9D31-961AE6003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8B8AE-832E-29D7-5754-19C8F37E0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F47D-4C3E-4B00-A079-C0795E81E165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DAE25-AED2-4E2D-4C50-5F684880B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79BE9-8D8C-4B00-F2BD-C996DACB9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C6E0-8764-4D54-9A2A-8EA2E8FF0C38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141238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A109C-FE0F-88F0-9DF2-2C0677AA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2FA69-D151-6148-0037-3EE99B5D8F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8C534-3F84-4288-0439-84A8E174D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686439-78AB-A8F9-8EC9-2F9D650E3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F47D-4C3E-4B00-A079-C0795E81E165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95E56-0D6A-4350-AF4E-51DFEB5B6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C92D02-0232-187B-1C6A-2F4C94BA2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C6E0-8764-4D54-9A2A-8EA2E8FF0C38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60535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F8291-07FF-14B3-5B39-1FBCF64D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B225B-4EB1-80E8-7BBE-96532EDB8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46E845-198A-7002-086E-21CB31730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31D30E-0A3D-2ADD-58B3-95722A62E0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B3D80-1542-3E5C-211D-95BA1FA9DB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59F508-A6FF-9AC0-B7CC-965BF2F76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F47D-4C3E-4B00-A079-C0795E81E165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D4C1A0-A20E-4522-906A-36584786A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8119F6-474C-485C-FE2B-3F9A66871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C6E0-8764-4D54-9A2A-8EA2E8FF0C38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4193667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8C534-54D3-C67F-6377-3E300D8B7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86046A-3DF9-F03A-9F3B-B5B86994B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F47D-4C3E-4B00-A079-C0795E81E165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66781C-76AA-880E-6350-BE6762692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8B9D3D-BE11-1BF0-494C-3CFD65955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C6E0-8764-4D54-9A2A-8EA2E8FF0C38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835225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54BE96-5069-D96D-4659-5F3376D65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F47D-4C3E-4B00-A079-C0795E81E165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00BB40-27F5-0FD4-2E26-58E27E1EC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BB1A97-9450-3E7B-408B-2F552BE0B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C6E0-8764-4D54-9A2A-8EA2E8FF0C38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533277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9B226-B7E8-3EC6-CDF8-C6539E85B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E8353-BD1D-BC8A-CC71-BDB5BD7A4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4C9DC-FC96-C70B-E7A2-03BEDDF61F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8010B0-E3A2-9B1C-73D2-85C7720F5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F47D-4C3E-4B00-A079-C0795E81E165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6158F0-00F3-2BC9-37C2-01D9C98E2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F02B7B-3999-C2AD-3149-7A12EDDC8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C6E0-8764-4D54-9A2A-8EA2E8FF0C38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112370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7D301-CCA8-31B2-5858-90F6F0753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FEC576-F4C3-FA20-2257-55D91CF364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D543B-15A7-8F41-F808-62417D530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5A6616-AC8A-3A60-A102-3F3BBDA2A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F47D-4C3E-4B00-A079-C0795E81E165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05FEE-DDD3-DAB1-A3CB-F3984701A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3427A-DE05-2ADE-2743-403CA4130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C6E0-8764-4D54-9A2A-8EA2E8FF0C38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096254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D3579-12B6-B7A9-EC15-9B7277945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4F80E0-4AED-C16F-2FDF-FE757CCEA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A9D1B-75A2-C5E3-61FB-F93E1582F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F47D-4C3E-4B00-A079-C0795E81E165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0CD8A-2175-0581-AD1C-2AD91F30F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E7701-747B-D67A-80DB-8D400ACE6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C6E0-8764-4D54-9A2A-8EA2E8FF0C38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127098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CA1A6D-1BD4-C0BB-49C2-D5D1947269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DBF74-F395-E2D1-97C8-D5C19624DF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CB312-4E75-05A1-5C0E-B65DEAB71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F47D-4C3E-4B00-A079-C0795E81E165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9A2E1-F304-C488-9390-CE5BAFE6B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B5D0B-3B05-6278-F804-C26157265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C6E0-8764-4D54-9A2A-8EA2E8FF0C38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77205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9CA3F-E051-7E6C-C5D1-633A60D9F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740A6-7C3D-95AF-BD1A-3148B58A0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4D10B-282E-A413-4CBB-E72A4771A2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1F47D-4C3E-4B00-A079-C0795E81E165}" type="datetimeFigureOut">
              <a:rPr lang="es-PR" smtClean="0"/>
              <a:t>08/19/2024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0AF26-7351-99FA-6F69-4E13B14665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3E485-9672-D2C2-8ECC-C315733B9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7C6E0-8764-4D54-9A2A-8EA2E8FF0C38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99635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8.wmf"/><Relationship Id="rId7" Type="http://schemas.openxmlformats.org/officeDocument/2006/relationships/oleObject" Target="../embeddings/oleObject11.bin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.xml"/><Relationship Id="rId5" Type="http://schemas.openxmlformats.org/officeDocument/2006/relationships/image" Target="../media/image9.wmf"/><Relationship Id="rId10" Type="http://schemas.openxmlformats.org/officeDocument/2006/relationships/image" Target="../media/image11.wmf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A70C9956-4FDC-EA29-1D47-C3BDF791C6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1649" y="404151"/>
            <a:ext cx="4413618" cy="657225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B050"/>
                </a:solidFill>
              </a:rPr>
              <a:t>Hidrólisis</a:t>
            </a:r>
            <a:r>
              <a:rPr lang="en-US" altLang="en-PR" sz="2800" b="1" u="sng" dirty="0">
                <a:solidFill>
                  <a:srgbClr val="00B050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alcalina</a:t>
            </a:r>
            <a:r>
              <a:rPr lang="en-US" altLang="en-PR" sz="2800" b="1" u="sng" dirty="0">
                <a:solidFill>
                  <a:srgbClr val="00B050"/>
                </a:solidFill>
              </a:rPr>
              <a:t> de un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éster</a:t>
            </a:r>
            <a:endParaRPr lang="en-US" altLang="en-PR" sz="2800" b="1" u="sng" dirty="0">
              <a:solidFill>
                <a:srgbClr val="00B050"/>
              </a:solidFill>
            </a:endParaRPr>
          </a:p>
        </p:txBody>
      </p:sp>
      <p:graphicFrame>
        <p:nvGraphicFramePr>
          <p:cNvPr id="34819" name="Object 4">
            <a:extLst>
              <a:ext uri="{FF2B5EF4-FFF2-40B4-BE49-F238E27FC236}">
                <a16:creationId xmlns:a16="http://schemas.microsoft.com/office/drawing/2014/main" id="{7B52FF2A-4359-B2E3-8915-008687C54DBF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80614126"/>
              </p:ext>
            </p:extLst>
          </p:nvPr>
        </p:nvGraphicFramePr>
        <p:xfrm>
          <a:off x="2962470" y="1854200"/>
          <a:ext cx="6704013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4581525" imgH="561975" progId="ChemWindow.Document">
                  <p:embed/>
                </p:oleObj>
              </mc:Choice>
              <mc:Fallback>
                <p:oleObj name="Document" r:id="rId2" imgW="4581525" imgH="561975" progId="ChemWindow.Document">
                  <p:embed/>
                  <p:pic>
                    <p:nvPicPr>
                      <p:cNvPr id="34819" name="Object 4">
                        <a:extLst>
                          <a:ext uri="{FF2B5EF4-FFF2-40B4-BE49-F238E27FC236}">
                            <a16:creationId xmlns:a16="http://schemas.microsoft.com/office/drawing/2014/main" id="{7B52FF2A-4359-B2E3-8915-008687C54DBF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2470" y="1854200"/>
                        <a:ext cx="6704013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6BF6B28-4B8A-077D-4E7A-D7D1630BB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F4F2E7FB-A249-4EFC-B949-7FF35BDF7B00}" type="slidenum">
              <a:rPr lang="en-US" altLang="en-PR"/>
              <a:pPr>
                <a:defRPr/>
              </a:pPr>
              <a:t>1</a:t>
            </a:fld>
            <a:endParaRPr lang="en-US" altLang="en-PR"/>
          </a:p>
        </p:txBody>
      </p:sp>
      <p:sp>
        <p:nvSpPr>
          <p:cNvPr id="53254" name="Text Box 6">
            <a:extLst>
              <a:ext uri="{FF2B5EF4-FFF2-40B4-BE49-F238E27FC236}">
                <a16:creationId xmlns:a16="http://schemas.microsoft.com/office/drawing/2014/main" id="{5FD42162-E1F0-1105-9502-EB87D272A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1331914"/>
            <a:ext cx="2070100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PR" altLang="en-PR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Reacción a estudiar:</a:t>
            </a:r>
          </a:p>
        </p:txBody>
      </p:sp>
      <p:grpSp>
        <p:nvGrpSpPr>
          <p:cNvPr id="53262" name="Group 14">
            <a:extLst>
              <a:ext uri="{FF2B5EF4-FFF2-40B4-BE49-F238E27FC236}">
                <a16:creationId xmlns:a16="http://schemas.microsoft.com/office/drawing/2014/main" id="{AE397573-50F5-D3AC-F506-50C8D470CA4E}"/>
              </a:ext>
            </a:extLst>
          </p:cNvPr>
          <p:cNvGrpSpPr>
            <a:grpSpLocks/>
          </p:cNvGrpSpPr>
          <p:nvPr/>
        </p:nvGrpSpPr>
        <p:grpSpPr bwMode="auto">
          <a:xfrm>
            <a:off x="948268" y="2949579"/>
            <a:ext cx="10294918" cy="923926"/>
            <a:chOff x="576" y="1872"/>
            <a:chExt cx="5000" cy="582"/>
          </a:xfrm>
        </p:grpSpPr>
        <p:sp>
          <p:nvSpPr>
            <p:cNvPr id="53255" name="Text Box 7">
              <a:extLst>
                <a:ext uri="{FF2B5EF4-FFF2-40B4-BE49-F238E27FC236}">
                  <a16:creationId xmlns:a16="http://schemas.microsoft.com/office/drawing/2014/main" id="{98818B6F-5248-9E95-AE8F-41CE04F2F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1872"/>
              <a:ext cx="747" cy="23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en-PR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Objetivos:</a:t>
              </a:r>
              <a:r>
                <a:rPr lang="en-US" altLang="en-PR"/>
                <a:t> </a:t>
              </a:r>
            </a:p>
          </p:txBody>
        </p:sp>
        <p:sp>
          <p:nvSpPr>
            <p:cNvPr id="34829" name="Text Box 8">
              <a:extLst>
                <a:ext uri="{FF2B5EF4-FFF2-40B4-BE49-F238E27FC236}">
                  <a16:creationId xmlns:a16="http://schemas.microsoft.com/office/drawing/2014/main" id="{F5CBFFF3-85E6-4E13-33CF-907447F424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872"/>
              <a:ext cx="4232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PR" altLang="en-PR" sz="1800" dirty="0"/>
                <a:t>Determinar los parámetros cinéticos de la reacción mediante medida de propiedad física de Resistencia o Conductancia de la solución y determinar la energía de activación (</a:t>
              </a:r>
              <a:r>
                <a:rPr lang="es-PR" altLang="en-PR" sz="1800" dirty="0" err="1"/>
                <a:t>E</a:t>
              </a:r>
              <a:r>
                <a:rPr lang="es-PR" altLang="en-PR" sz="1800" baseline="-25000" dirty="0" err="1"/>
                <a:t>a</a:t>
              </a:r>
              <a:r>
                <a:rPr lang="es-PR" altLang="en-PR" sz="1800" dirty="0"/>
                <a:t>) al llevar a cabo la reacción a 25 y 35 °C.</a:t>
              </a:r>
            </a:p>
          </p:txBody>
        </p:sp>
      </p:grpSp>
      <p:sp>
        <p:nvSpPr>
          <p:cNvPr id="34823" name="Text Box 12">
            <a:extLst>
              <a:ext uri="{FF2B5EF4-FFF2-40B4-BE49-F238E27FC236}">
                <a16:creationId xmlns:a16="http://schemas.microsoft.com/office/drawing/2014/main" id="{E0DA5E04-8B49-67FB-8564-5D8DDBD25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2140" y="2167813"/>
            <a:ext cx="442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(1)</a:t>
            </a:r>
          </a:p>
        </p:txBody>
      </p:sp>
      <p:grpSp>
        <p:nvGrpSpPr>
          <p:cNvPr id="53263" name="Group 15">
            <a:extLst>
              <a:ext uri="{FF2B5EF4-FFF2-40B4-BE49-F238E27FC236}">
                <a16:creationId xmlns:a16="http://schemas.microsoft.com/office/drawing/2014/main" id="{8EF9AD18-699D-9DD7-415A-551AF817783A}"/>
              </a:ext>
            </a:extLst>
          </p:cNvPr>
          <p:cNvGrpSpPr>
            <a:grpSpLocks/>
          </p:cNvGrpSpPr>
          <p:nvPr/>
        </p:nvGrpSpPr>
        <p:grpSpPr bwMode="auto">
          <a:xfrm>
            <a:off x="935568" y="3873021"/>
            <a:ext cx="8235951" cy="1373188"/>
            <a:chOff x="568" y="2630"/>
            <a:chExt cx="5188" cy="865"/>
          </a:xfrm>
        </p:grpSpPr>
        <p:sp>
          <p:nvSpPr>
            <p:cNvPr id="53257" name="Text Box 9">
              <a:extLst>
                <a:ext uri="{FF2B5EF4-FFF2-40B4-BE49-F238E27FC236}">
                  <a16:creationId xmlns:a16="http://schemas.microsoft.com/office/drawing/2014/main" id="{4B680E7F-9AD0-965A-45E6-56966EF501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8" y="2630"/>
              <a:ext cx="1004" cy="23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en-PR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Ley de </a:t>
              </a:r>
              <a:r>
                <a:rPr lang="en-US" altLang="en-PR" dirty="0" err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rapidez</a:t>
              </a:r>
              <a:r>
                <a:rPr lang="en-US" altLang="en-PR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:</a:t>
              </a:r>
            </a:p>
          </p:txBody>
        </p:sp>
        <p:graphicFrame>
          <p:nvGraphicFramePr>
            <p:cNvPr id="34826" name="Object 10">
              <a:extLst>
                <a:ext uri="{FF2B5EF4-FFF2-40B4-BE49-F238E27FC236}">
                  <a16:creationId xmlns:a16="http://schemas.microsoft.com/office/drawing/2014/main" id="{207103DF-164F-9F5D-5490-A860367E631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60579469"/>
                </p:ext>
              </p:extLst>
            </p:nvPr>
          </p:nvGraphicFramePr>
          <p:xfrm>
            <a:off x="2044" y="2880"/>
            <a:ext cx="1603" cy="6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927000" imgH="355320" progId="Equation.DSMT4">
                    <p:embed/>
                  </p:oleObj>
                </mc:Choice>
                <mc:Fallback>
                  <p:oleObj name="Equation" r:id="rId4" imgW="927000" imgH="355320" progId="Equation.DSMT4">
                    <p:embed/>
                    <p:pic>
                      <p:nvPicPr>
                        <p:cNvPr id="34826" name="Object 10">
                          <a:extLst>
                            <a:ext uri="{FF2B5EF4-FFF2-40B4-BE49-F238E27FC236}">
                              <a16:creationId xmlns:a16="http://schemas.microsoft.com/office/drawing/2014/main" id="{207103DF-164F-9F5D-5490-A860367E631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4" y="2880"/>
                          <a:ext cx="1603" cy="6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4827" name="Text Box 13">
              <a:extLst>
                <a:ext uri="{FF2B5EF4-FFF2-40B4-BE49-F238E27FC236}">
                  <a16:creationId xmlns:a16="http://schemas.microsoft.com/office/drawing/2014/main" id="{AFD9081C-CFBA-0454-2F66-2F4FDE910B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77" y="3071"/>
              <a:ext cx="27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1800" dirty="0"/>
                <a:t>(2)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965AF00-501B-CC19-5B83-91A2698A7197}"/>
              </a:ext>
            </a:extLst>
          </p:cNvPr>
          <p:cNvSpPr txBox="1"/>
          <p:nvPr/>
        </p:nvSpPr>
        <p:spPr>
          <a:xfrm>
            <a:off x="3539066" y="2610682"/>
            <a:ext cx="321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/>
              <a:t>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1948BF-CB58-4F8D-3D67-84E7DAA526BB}"/>
              </a:ext>
            </a:extLst>
          </p:cNvPr>
          <p:cNvSpPr txBox="1"/>
          <p:nvPr/>
        </p:nvSpPr>
        <p:spPr>
          <a:xfrm>
            <a:off x="4709431" y="2610682"/>
            <a:ext cx="321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/>
              <a:t>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1A264D-0C1F-901F-5E3F-3666BBF74B9C}"/>
              </a:ext>
            </a:extLst>
          </p:cNvPr>
          <p:cNvSpPr txBox="1"/>
          <p:nvPr/>
        </p:nvSpPr>
        <p:spPr>
          <a:xfrm>
            <a:off x="7366000" y="2610682"/>
            <a:ext cx="321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/>
              <a:t>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0D6316-C305-D002-36C0-82FC66781025}"/>
              </a:ext>
            </a:extLst>
          </p:cNvPr>
          <p:cNvSpPr txBox="1"/>
          <p:nvPr/>
        </p:nvSpPr>
        <p:spPr>
          <a:xfrm>
            <a:off x="8974668" y="2610682"/>
            <a:ext cx="321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/>
              <a:t>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3735F5-90E2-DB9C-D401-67096EBC23EA}"/>
              </a:ext>
            </a:extLst>
          </p:cNvPr>
          <p:cNvSpPr txBox="1"/>
          <p:nvPr/>
        </p:nvSpPr>
        <p:spPr>
          <a:xfrm>
            <a:off x="1530015" y="5433794"/>
            <a:ext cx="9231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rgbClr val="00B050"/>
                </a:solidFill>
              </a:rPr>
              <a:t>En este experimento se trabajará de tal manera que la [A]</a:t>
            </a:r>
            <a:r>
              <a:rPr lang="es-PR" baseline="-25000" dirty="0">
                <a:solidFill>
                  <a:srgbClr val="00B050"/>
                </a:solidFill>
              </a:rPr>
              <a:t>0</a:t>
            </a:r>
            <a:r>
              <a:rPr lang="es-PR" dirty="0">
                <a:solidFill>
                  <a:srgbClr val="00B050"/>
                </a:solidFill>
              </a:rPr>
              <a:t>=[B]</a:t>
            </a:r>
            <a:r>
              <a:rPr lang="es-PR" baseline="-25000" dirty="0">
                <a:solidFill>
                  <a:srgbClr val="00B050"/>
                </a:solidFill>
              </a:rPr>
              <a:t>0</a:t>
            </a:r>
            <a:r>
              <a:rPr lang="es-PR" dirty="0">
                <a:solidFill>
                  <a:srgbClr val="00B050"/>
                </a:solidFill>
              </a:rPr>
              <a:t> por lo tanto, una reacción de 2</a:t>
            </a:r>
            <a:r>
              <a:rPr lang="es-PR" baseline="30000" dirty="0">
                <a:solidFill>
                  <a:srgbClr val="00B050"/>
                </a:solidFill>
              </a:rPr>
              <a:t>do</a:t>
            </a:r>
            <a:r>
              <a:rPr lang="es-PR" dirty="0">
                <a:solidFill>
                  <a:srgbClr val="00B050"/>
                </a:solidFill>
              </a:rPr>
              <a:t> orden se pueda estudiar experimentalmente.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7C3FA51-9A9F-A9C7-DF1B-D1E41ECF7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9976" y="524907"/>
            <a:ext cx="4596157" cy="655638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B050"/>
                </a:solidFill>
              </a:rPr>
              <a:t>Hidrólisis</a:t>
            </a:r>
            <a:r>
              <a:rPr lang="en-US" altLang="en-PR" sz="2800" b="1" u="sng" dirty="0">
                <a:solidFill>
                  <a:srgbClr val="00B050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alcalina</a:t>
            </a:r>
            <a:r>
              <a:rPr lang="en-US" altLang="en-PR" sz="2800" b="1" u="sng" dirty="0">
                <a:solidFill>
                  <a:srgbClr val="00B050"/>
                </a:solidFill>
              </a:rPr>
              <a:t> de un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éster</a:t>
            </a:r>
            <a:endParaRPr lang="en-US" altLang="en-PR" sz="2800" b="1" u="sng" dirty="0">
              <a:solidFill>
                <a:srgbClr val="00B050"/>
              </a:solidFill>
            </a:endParaRPr>
          </a:p>
        </p:txBody>
      </p:sp>
      <p:graphicFrame>
        <p:nvGraphicFramePr>
          <p:cNvPr id="35843" name="Object 8">
            <a:extLst>
              <a:ext uri="{FF2B5EF4-FFF2-40B4-BE49-F238E27FC236}">
                <a16:creationId xmlns:a16="http://schemas.microsoft.com/office/drawing/2014/main" id="{3019847C-A553-E0AC-2E45-139505FF3781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00199271"/>
              </p:ext>
            </p:extLst>
          </p:nvPr>
        </p:nvGraphicFramePr>
        <p:xfrm>
          <a:off x="1828799" y="1378885"/>
          <a:ext cx="6205993" cy="4281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74900" imgH="1638300" progId="Equation.DSMT4">
                  <p:embed/>
                </p:oleObj>
              </mc:Choice>
              <mc:Fallback>
                <p:oleObj name="Equation" r:id="rId2" imgW="2374900" imgH="1638300" progId="Equation.DSMT4">
                  <p:embed/>
                  <p:pic>
                    <p:nvPicPr>
                      <p:cNvPr id="35843" name="Object 8">
                        <a:extLst>
                          <a:ext uri="{FF2B5EF4-FFF2-40B4-BE49-F238E27FC236}">
                            <a16:creationId xmlns:a16="http://schemas.microsoft.com/office/drawing/2014/main" id="{3019847C-A553-E0AC-2E45-139505FF3781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799" y="1378885"/>
                        <a:ext cx="6205993" cy="42814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185A441-BD2D-D50D-3A90-2CDD42035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76B24A29-EE26-47BF-93EF-98CBDBE99E59}" type="slidenum">
              <a:rPr lang="en-US" altLang="en-PR"/>
              <a:pPr>
                <a:defRPr/>
              </a:pPr>
              <a:t>2</a:t>
            </a:fld>
            <a:endParaRPr lang="en-US" altLang="en-PR"/>
          </a:p>
        </p:txBody>
      </p:sp>
      <p:sp>
        <p:nvSpPr>
          <p:cNvPr id="35845" name="Text Box 10">
            <a:extLst>
              <a:ext uri="{FF2B5EF4-FFF2-40B4-BE49-F238E27FC236}">
                <a16:creationId xmlns:a16="http://schemas.microsoft.com/office/drawing/2014/main" id="{F7CF3DF6-5159-66ED-1D2E-E76B348DA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1" y="3048000"/>
            <a:ext cx="442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(3)</a:t>
            </a:r>
          </a:p>
        </p:txBody>
      </p:sp>
      <p:sp>
        <p:nvSpPr>
          <p:cNvPr id="35846" name="Text Box 14">
            <a:extLst>
              <a:ext uri="{FF2B5EF4-FFF2-40B4-BE49-F238E27FC236}">
                <a16:creationId xmlns:a16="http://schemas.microsoft.com/office/drawing/2014/main" id="{0B1664D6-81E1-122A-6993-ECFE1A7A3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1" y="3962400"/>
            <a:ext cx="442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(4)</a:t>
            </a:r>
          </a:p>
        </p:txBody>
      </p:sp>
      <p:sp>
        <p:nvSpPr>
          <p:cNvPr id="35847" name="Text Box 15">
            <a:extLst>
              <a:ext uri="{FF2B5EF4-FFF2-40B4-BE49-F238E27FC236}">
                <a16:creationId xmlns:a16="http://schemas.microsoft.com/office/drawing/2014/main" id="{366B72BF-10C2-4159-66EC-381E40F27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1" y="5029200"/>
            <a:ext cx="442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(5)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5691C439-01AF-AFB0-D1C5-CDAF580967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3508" y="301487"/>
            <a:ext cx="4441825" cy="523220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B050"/>
                </a:solidFill>
              </a:rPr>
              <a:t>Hidrólisis</a:t>
            </a:r>
            <a:r>
              <a:rPr lang="en-US" altLang="en-PR" sz="2800" b="1" u="sng" dirty="0">
                <a:solidFill>
                  <a:srgbClr val="00B050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alcalina</a:t>
            </a:r>
            <a:r>
              <a:rPr lang="en-US" altLang="en-PR" sz="2800" b="1" u="sng" dirty="0">
                <a:solidFill>
                  <a:srgbClr val="00B050"/>
                </a:solidFill>
              </a:rPr>
              <a:t> de un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éster</a:t>
            </a:r>
            <a:endParaRPr lang="en-US" altLang="en-PR" sz="2800" b="1" u="sng" dirty="0">
              <a:solidFill>
                <a:srgbClr val="00B050"/>
              </a:solidFill>
            </a:endParaRPr>
          </a:p>
        </p:txBody>
      </p:sp>
      <p:sp>
        <p:nvSpPr>
          <p:cNvPr id="36867" name="Rectangle 9">
            <a:extLst>
              <a:ext uri="{FF2B5EF4-FFF2-40B4-BE49-F238E27FC236}">
                <a16:creationId xmlns:a16="http://schemas.microsoft.com/office/drawing/2014/main" id="{14F27E05-D65C-B62F-31A4-9CBD6AD06C9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547003"/>
            <a:ext cx="10515600" cy="2543461"/>
          </a:xfrm>
        </p:spPr>
        <p:txBody>
          <a:bodyPr>
            <a:normAutofit/>
          </a:bodyPr>
          <a:lstStyle/>
          <a:p>
            <a:pPr marL="609600" indent="-609600">
              <a:buFontTx/>
              <a:buAutoNum type="arabicPeriod"/>
            </a:pPr>
            <a:r>
              <a:rPr lang="en-US" altLang="en-PR" dirty="0" err="1"/>
              <a:t>R</a:t>
            </a:r>
            <a:r>
              <a:rPr lang="en-US" altLang="en-PR" baseline="-25000" dirty="0" err="1"/>
              <a:t>acetato</a:t>
            </a:r>
            <a:r>
              <a:rPr lang="en-US" altLang="en-PR" dirty="0"/>
              <a:t> &gt; R</a:t>
            </a:r>
            <a:r>
              <a:rPr lang="en-US" altLang="en-PR" baseline="-25000" dirty="0"/>
              <a:t>OH-</a:t>
            </a:r>
          </a:p>
          <a:p>
            <a:pPr marL="609600" indent="-609600">
              <a:buFontTx/>
              <a:buAutoNum type="arabicPeriod"/>
            </a:pPr>
            <a:endParaRPr lang="en-US" altLang="en-PR" dirty="0"/>
          </a:p>
          <a:p>
            <a:pPr marL="609600" indent="-609600">
              <a:buFontTx/>
              <a:buAutoNum type="arabicPeriod"/>
            </a:pPr>
            <a:r>
              <a:rPr lang="en-US" altLang="en-PR" dirty="0"/>
              <a:t>R</a:t>
            </a:r>
            <a:r>
              <a:rPr lang="en-US" altLang="en-PR" baseline="-25000" dirty="0">
                <a:cs typeface="Arial" panose="020B0604020202020204" pitchFamily="34" charset="0"/>
              </a:rPr>
              <a:t>∞</a:t>
            </a:r>
            <a:r>
              <a:rPr lang="en-US" altLang="en-PR" dirty="0">
                <a:cs typeface="Arial" panose="020B0604020202020204" pitchFamily="34" charset="0"/>
              </a:rPr>
              <a:t> &gt; R</a:t>
            </a:r>
            <a:r>
              <a:rPr lang="en-US" altLang="en-PR" baseline="-25000" dirty="0">
                <a:cs typeface="Arial" panose="020B0604020202020204" pitchFamily="34" charset="0"/>
              </a:rPr>
              <a:t>t</a:t>
            </a:r>
            <a:r>
              <a:rPr lang="en-US" altLang="en-PR" dirty="0">
                <a:cs typeface="Arial" panose="020B0604020202020204" pitchFamily="34" charset="0"/>
              </a:rPr>
              <a:t> &gt; R</a:t>
            </a:r>
            <a:r>
              <a:rPr lang="en-US" altLang="en-PR" baseline="-25000" dirty="0">
                <a:cs typeface="Arial" panose="020B0604020202020204" pitchFamily="34" charset="0"/>
              </a:rPr>
              <a:t>0</a:t>
            </a:r>
          </a:p>
          <a:p>
            <a:pPr marL="609600" indent="-609600">
              <a:buFontTx/>
              <a:buAutoNum type="arabicPeriod"/>
            </a:pPr>
            <a:endParaRPr lang="en-US" altLang="en-PR" baseline="-25000" dirty="0">
              <a:cs typeface="Arial" panose="020B0604020202020204" pitchFamily="34" charset="0"/>
            </a:endParaRPr>
          </a:p>
          <a:p>
            <a:pPr marL="609600" indent="-609600">
              <a:buFontTx/>
              <a:buAutoNum type="arabicPeriod"/>
            </a:pPr>
            <a:r>
              <a:rPr lang="el-GR" altLang="en-PR" dirty="0">
                <a:cs typeface="Arial" panose="020B0604020202020204" pitchFamily="34" charset="0"/>
              </a:rPr>
              <a:t>Λ</a:t>
            </a:r>
            <a:r>
              <a:rPr lang="en-US" altLang="en-PR" dirty="0">
                <a:cs typeface="Arial" panose="020B0604020202020204" pitchFamily="34" charset="0"/>
              </a:rPr>
              <a:t>=1/R, </a:t>
            </a:r>
            <a:r>
              <a:rPr lang="en-US" altLang="en-PR" dirty="0" err="1">
                <a:cs typeface="Arial" panose="020B0604020202020204" pitchFamily="34" charset="0"/>
              </a:rPr>
              <a:t>Conductancia</a:t>
            </a:r>
            <a:r>
              <a:rPr lang="en-US" altLang="en-PR" dirty="0">
                <a:cs typeface="Arial" panose="020B0604020202020204" pitchFamily="34" charset="0"/>
              </a:rPr>
              <a:t> = 1/</a:t>
            </a:r>
            <a:r>
              <a:rPr lang="en-US" altLang="en-PR" dirty="0" err="1">
                <a:cs typeface="Arial" panose="020B0604020202020204" pitchFamily="34" charset="0"/>
              </a:rPr>
              <a:t>resistencia</a:t>
            </a:r>
            <a:endParaRPr lang="el-GR" altLang="en-PR" dirty="0">
              <a:cs typeface="Arial" panose="020B0604020202020204" pitchFamily="34" charset="0"/>
            </a:endParaRPr>
          </a:p>
          <a:p>
            <a:pPr marL="609600" indent="-609600">
              <a:buFontTx/>
              <a:buAutoNum type="arabicPeriod"/>
            </a:pPr>
            <a:endParaRPr lang="en-US" altLang="en-PR" baseline="-25000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8F3C354-6BC6-D644-EAD2-76AC53350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CB703567-ADB1-436B-ACB9-1058EF141B65}" type="slidenum">
              <a:rPr lang="en-US" altLang="en-PR"/>
              <a:pPr>
                <a:defRPr/>
              </a:pPr>
              <a:t>3</a:t>
            </a:fld>
            <a:endParaRPr lang="en-US" altLang="en-PR"/>
          </a:p>
        </p:txBody>
      </p:sp>
      <p:sp>
        <p:nvSpPr>
          <p:cNvPr id="36869" name="Text Box 8">
            <a:extLst>
              <a:ext uri="{FF2B5EF4-FFF2-40B4-BE49-F238E27FC236}">
                <a16:creationId xmlns:a16="http://schemas.microsoft.com/office/drawing/2014/main" id="{459720D1-A8FD-6092-A4E5-65561A7D0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727" y="924245"/>
            <a:ext cx="38608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2400" b="1" dirty="0" err="1"/>
              <a:t>Condiciones</a:t>
            </a:r>
            <a:r>
              <a:rPr lang="en-US" altLang="en-PR" sz="2400" b="1" dirty="0"/>
              <a:t> </a:t>
            </a:r>
            <a:r>
              <a:rPr lang="en-US" altLang="en-PR" sz="2400" b="1" dirty="0" err="1"/>
              <a:t>experimentales</a:t>
            </a:r>
            <a:r>
              <a:rPr lang="en-US" altLang="en-PR" sz="2400" b="1" dirty="0"/>
              <a:t>:</a:t>
            </a:r>
          </a:p>
        </p:txBody>
      </p:sp>
      <p:graphicFrame>
        <p:nvGraphicFramePr>
          <p:cNvPr id="3" name="Object 4">
            <a:extLst>
              <a:ext uri="{FF2B5EF4-FFF2-40B4-BE49-F238E27FC236}">
                <a16:creationId xmlns:a16="http://schemas.microsoft.com/office/drawing/2014/main" id="{73CF1E47-E7E9-A6B5-65F6-3D675D0E13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3169512"/>
              </p:ext>
            </p:extLst>
          </p:nvPr>
        </p:nvGraphicFramePr>
        <p:xfrm>
          <a:off x="3600824" y="2268268"/>
          <a:ext cx="6704013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4581525" imgH="561975" progId="ChemWindow.Document">
                  <p:embed/>
                </p:oleObj>
              </mc:Choice>
              <mc:Fallback>
                <p:oleObj name="Document" r:id="rId2" imgW="4581525" imgH="561975" progId="ChemWindow.Document">
                  <p:embed/>
                  <p:pic>
                    <p:nvPicPr>
                      <p:cNvPr id="3" name="Object 4">
                        <a:extLst>
                          <a:ext uri="{FF2B5EF4-FFF2-40B4-BE49-F238E27FC236}">
                            <a16:creationId xmlns:a16="http://schemas.microsoft.com/office/drawing/2014/main" id="{73CF1E47-E7E9-A6B5-65F6-3D675D0E1311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0824" y="2268268"/>
                        <a:ext cx="6704013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allout: Bent Line 3">
            <a:extLst>
              <a:ext uri="{FF2B5EF4-FFF2-40B4-BE49-F238E27FC236}">
                <a16:creationId xmlns:a16="http://schemas.microsoft.com/office/drawing/2014/main" id="{21AD6C23-0EF8-19C3-E34A-50803A2411C3}"/>
              </a:ext>
            </a:extLst>
          </p:cNvPr>
          <p:cNvSpPr/>
          <p:nvPr/>
        </p:nvSpPr>
        <p:spPr>
          <a:xfrm>
            <a:off x="6096000" y="1313703"/>
            <a:ext cx="1886310" cy="822326"/>
          </a:xfrm>
          <a:prstGeom prst="borderCallout2">
            <a:avLst>
              <a:gd name="adj1" fmla="val 18750"/>
              <a:gd name="adj2" fmla="val -759"/>
              <a:gd name="adj3" fmla="val 18750"/>
              <a:gd name="adj4" fmla="val -16667"/>
              <a:gd name="adj5" fmla="val 149295"/>
              <a:gd name="adj6" fmla="val -27002"/>
            </a:avLst>
          </a:prstGeom>
          <a:ln w="285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R" sz="1200" dirty="0"/>
              <a:t>Electrolito fuerte se consume por lo que la resistencia de la solución aumenta con tiempo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98884A-4CE6-6E42-763B-15A2DB5676A2}"/>
              </a:ext>
            </a:extLst>
          </p:cNvPr>
          <p:cNvSpPr txBox="1"/>
          <p:nvPr/>
        </p:nvSpPr>
        <p:spPr>
          <a:xfrm>
            <a:off x="1305586" y="4442397"/>
            <a:ext cx="9580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dirty="0">
                <a:solidFill>
                  <a:srgbClr val="0000FF"/>
                </a:solidFill>
              </a:rPr>
              <a:t>¡¡Entonces, la conductancia de la solución disminuye a medida que aumenta el tiempo de reacción!!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B6912331-385F-5E8F-D298-FF60CBB5B8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850" y="336273"/>
            <a:ext cx="4470217" cy="655637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B050"/>
                </a:solidFill>
              </a:rPr>
              <a:t>Hidrólisis</a:t>
            </a:r>
            <a:r>
              <a:rPr lang="en-US" altLang="en-PR" sz="2800" b="1" u="sng" dirty="0">
                <a:solidFill>
                  <a:srgbClr val="00B050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alcalina</a:t>
            </a:r>
            <a:r>
              <a:rPr lang="en-US" altLang="en-PR" sz="2800" b="1" u="sng" dirty="0">
                <a:solidFill>
                  <a:srgbClr val="00B050"/>
                </a:solidFill>
              </a:rPr>
              <a:t> de un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éster</a:t>
            </a:r>
            <a:endParaRPr lang="en-US" altLang="en-PR" sz="2800" b="1" u="sng" dirty="0">
              <a:solidFill>
                <a:srgbClr val="00B050"/>
              </a:solidFill>
            </a:endParaRPr>
          </a:p>
        </p:txBody>
      </p:sp>
      <p:graphicFrame>
        <p:nvGraphicFramePr>
          <p:cNvPr id="37891" name="Object 3">
            <a:extLst>
              <a:ext uri="{FF2B5EF4-FFF2-40B4-BE49-F238E27FC236}">
                <a16:creationId xmlns:a16="http://schemas.microsoft.com/office/drawing/2014/main" id="{6EDD124A-77B8-4D19-D1C5-D99945F48FFD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50930816"/>
              </p:ext>
            </p:extLst>
          </p:nvPr>
        </p:nvGraphicFramePr>
        <p:xfrm>
          <a:off x="1576917" y="1492780"/>
          <a:ext cx="6076950" cy="346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95480" imgH="1650960" progId="Equation.DSMT4">
                  <p:embed/>
                </p:oleObj>
              </mc:Choice>
              <mc:Fallback>
                <p:oleObj name="Equation" r:id="rId2" imgW="2895480" imgH="1650960" progId="Equation.DSMT4">
                  <p:embed/>
                  <p:pic>
                    <p:nvPicPr>
                      <p:cNvPr id="37891" name="Object 3">
                        <a:extLst>
                          <a:ext uri="{FF2B5EF4-FFF2-40B4-BE49-F238E27FC236}">
                            <a16:creationId xmlns:a16="http://schemas.microsoft.com/office/drawing/2014/main" id="{6EDD124A-77B8-4D19-D1C5-D99945F48FFD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6917" y="1492780"/>
                        <a:ext cx="6076950" cy="346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A390DBAE-6457-0767-AB6B-CA56FBFF3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3E28A399-F784-4D09-A76D-448A36E8035B}" type="slidenum">
              <a:rPr lang="en-US" altLang="en-PR"/>
              <a:pPr>
                <a:defRPr/>
              </a:pPr>
              <a:t>4</a:t>
            </a:fld>
            <a:endParaRPr lang="en-US" altLang="en-PR"/>
          </a:p>
        </p:txBody>
      </p:sp>
      <p:sp>
        <p:nvSpPr>
          <p:cNvPr id="37893" name="Text Box 4">
            <a:extLst>
              <a:ext uri="{FF2B5EF4-FFF2-40B4-BE49-F238E27FC236}">
                <a16:creationId xmlns:a16="http://schemas.microsoft.com/office/drawing/2014/main" id="{230B51C1-733A-83D5-A931-05DDC8645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1" y="2438400"/>
            <a:ext cx="442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(6)</a:t>
            </a:r>
          </a:p>
        </p:txBody>
      </p:sp>
      <p:sp>
        <p:nvSpPr>
          <p:cNvPr id="37894" name="Text Box 5">
            <a:extLst>
              <a:ext uri="{FF2B5EF4-FFF2-40B4-BE49-F238E27FC236}">
                <a16:creationId xmlns:a16="http://schemas.microsoft.com/office/drawing/2014/main" id="{C34E7FAE-54B8-9673-2B30-97DFC83E7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1" y="4114800"/>
            <a:ext cx="442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(7)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4ED03C0-F2A6-9C16-40DA-4044960E33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5970" y="574913"/>
            <a:ext cx="4469430" cy="655638"/>
          </a:xfrm>
        </p:spPr>
        <p:txBody>
          <a:bodyPr/>
          <a:lstStyle/>
          <a:p>
            <a:pPr eaLnBrk="1" hangingPunct="1"/>
            <a:r>
              <a:rPr lang="en-US" altLang="en-PR" sz="2800" b="1" u="sng">
                <a:solidFill>
                  <a:srgbClr val="00B050"/>
                </a:solidFill>
              </a:rPr>
              <a:t>Hidrólisis alcalina de un éster</a:t>
            </a:r>
          </a:p>
        </p:txBody>
      </p:sp>
      <p:graphicFrame>
        <p:nvGraphicFramePr>
          <p:cNvPr id="38915" name="Object 3">
            <a:extLst>
              <a:ext uri="{FF2B5EF4-FFF2-40B4-BE49-F238E27FC236}">
                <a16:creationId xmlns:a16="http://schemas.microsoft.com/office/drawing/2014/main" id="{162B02C6-21EB-1AEF-BED8-66A8D2DC6C52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03825008"/>
              </p:ext>
            </p:extLst>
          </p:nvPr>
        </p:nvGraphicFramePr>
        <p:xfrm>
          <a:off x="3352800" y="1620838"/>
          <a:ext cx="4838700" cy="379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31760" imgH="2222280" progId="Equation.DSMT4">
                  <p:embed/>
                </p:oleObj>
              </mc:Choice>
              <mc:Fallback>
                <p:oleObj name="Equation" r:id="rId2" imgW="2831760" imgH="2222280" progId="Equation.DSMT4">
                  <p:embed/>
                  <p:pic>
                    <p:nvPicPr>
                      <p:cNvPr id="38915" name="Object 3">
                        <a:extLst>
                          <a:ext uri="{FF2B5EF4-FFF2-40B4-BE49-F238E27FC236}">
                            <a16:creationId xmlns:a16="http://schemas.microsoft.com/office/drawing/2014/main" id="{162B02C6-21EB-1AEF-BED8-66A8D2DC6C52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620838"/>
                        <a:ext cx="4838700" cy="379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F992F84-E992-986F-0B0A-85E64DD78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A99585BC-B9E3-42C8-A991-9E65B029BD90}" type="slidenum">
              <a:rPr lang="en-US" altLang="en-PR"/>
              <a:pPr>
                <a:defRPr/>
              </a:pPr>
              <a:t>5</a:t>
            </a:fld>
            <a:endParaRPr lang="en-US" altLang="en-PR"/>
          </a:p>
        </p:txBody>
      </p:sp>
      <p:sp>
        <p:nvSpPr>
          <p:cNvPr id="38917" name="Text Box 4">
            <a:extLst>
              <a:ext uri="{FF2B5EF4-FFF2-40B4-BE49-F238E27FC236}">
                <a16:creationId xmlns:a16="http://schemas.microsoft.com/office/drawing/2014/main" id="{E5C254B0-881C-DAE3-2F1C-7A13BFA56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1" y="1752600"/>
            <a:ext cx="442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(8)</a:t>
            </a:r>
          </a:p>
        </p:txBody>
      </p:sp>
      <p:sp>
        <p:nvSpPr>
          <p:cNvPr id="38918" name="Text Box 5">
            <a:extLst>
              <a:ext uri="{FF2B5EF4-FFF2-40B4-BE49-F238E27FC236}">
                <a16:creationId xmlns:a16="http://schemas.microsoft.com/office/drawing/2014/main" id="{57DA1FC4-31C2-E7CD-93EE-BA7F50AE9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1" y="2971800"/>
            <a:ext cx="442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(9)</a:t>
            </a:r>
          </a:p>
        </p:txBody>
      </p:sp>
      <p:sp>
        <p:nvSpPr>
          <p:cNvPr id="38920" name="Text Box 8">
            <a:extLst>
              <a:ext uri="{FF2B5EF4-FFF2-40B4-BE49-F238E27FC236}">
                <a16:creationId xmlns:a16="http://schemas.microsoft.com/office/drawing/2014/main" id="{AF298988-D463-4385-3421-432CF122E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1" y="4800600"/>
            <a:ext cx="559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(10)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B024401A-27C2-D069-92A5-017EED478A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9533" y="412472"/>
            <a:ext cx="8229600" cy="655638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B050"/>
                </a:solidFill>
              </a:rPr>
              <a:t>Hidrólisis</a:t>
            </a:r>
            <a:r>
              <a:rPr lang="en-US" altLang="en-PR" sz="2800" b="1" u="sng" dirty="0">
                <a:solidFill>
                  <a:srgbClr val="00B050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alcalina</a:t>
            </a:r>
            <a:r>
              <a:rPr lang="en-US" altLang="en-PR" sz="2800" b="1" u="sng" dirty="0">
                <a:solidFill>
                  <a:srgbClr val="00B050"/>
                </a:solidFill>
              </a:rPr>
              <a:t> de un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éster</a:t>
            </a:r>
            <a:endParaRPr lang="en-US" altLang="en-PR" sz="2800" b="1" u="sng" dirty="0">
              <a:solidFill>
                <a:srgbClr val="00B050"/>
              </a:solidFill>
            </a:endParaRPr>
          </a:p>
        </p:txBody>
      </p:sp>
      <p:graphicFrame>
        <p:nvGraphicFramePr>
          <p:cNvPr id="39939" name="Object 3">
            <a:extLst>
              <a:ext uri="{FF2B5EF4-FFF2-40B4-BE49-F238E27FC236}">
                <a16:creationId xmlns:a16="http://schemas.microsoft.com/office/drawing/2014/main" id="{D06D6313-B9A8-C685-775D-656D3A03C103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85743039"/>
              </p:ext>
            </p:extLst>
          </p:nvPr>
        </p:nvGraphicFramePr>
        <p:xfrm>
          <a:off x="1208242" y="1304432"/>
          <a:ext cx="7613334" cy="4462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267080" imgH="2501640" progId="Equation.DSMT4">
                  <p:embed/>
                </p:oleObj>
              </mc:Choice>
              <mc:Fallback>
                <p:oleObj name="Equation" r:id="rId2" imgW="4267080" imgH="2501640" progId="Equation.DSMT4">
                  <p:embed/>
                  <p:pic>
                    <p:nvPicPr>
                      <p:cNvPr id="39939" name="Object 3">
                        <a:extLst>
                          <a:ext uri="{FF2B5EF4-FFF2-40B4-BE49-F238E27FC236}">
                            <a16:creationId xmlns:a16="http://schemas.microsoft.com/office/drawing/2014/main" id="{D06D6313-B9A8-C685-775D-656D3A03C103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8242" y="1304432"/>
                        <a:ext cx="7613334" cy="44629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ADE5EEC-19ED-ACB5-BAE4-9C7EAB63B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E4966284-A9D3-4353-B097-055281A71C9B}" type="slidenum">
              <a:rPr lang="en-US" altLang="en-PR"/>
              <a:pPr>
                <a:defRPr/>
              </a:pPr>
              <a:t>6</a:t>
            </a:fld>
            <a:endParaRPr lang="en-US" altLang="en-PR"/>
          </a:p>
        </p:txBody>
      </p:sp>
      <p:sp>
        <p:nvSpPr>
          <p:cNvPr id="39941" name="Text Box 4">
            <a:extLst>
              <a:ext uri="{FF2B5EF4-FFF2-40B4-BE49-F238E27FC236}">
                <a16:creationId xmlns:a16="http://schemas.microsoft.com/office/drawing/2014/main" id="{9CB40B73-E908-4DB7-2EF8-833BB8557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401" y="2024746"/>
            <a:ext cx="559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(11)</a:t>
            </a:r>
          </a:p>
        </p:txBody>
      </p:sp>
      <p:sp>
        <p:nvSpPr>
          <p:cNvPr id="39942" name="Text Box 5">
            <a:extLst>
              <a:ext uri="{FF2B5EF4-FFF2-40B4-BE49-F238E27FC236}">
                <a16:creationId xmlns:a16="http://schemas.microsoft.com/office/drawing/2014/main" id="{6B39A2AB-CC77-DAAD-8ED3-5B53666C9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401" y="3472546"/>
            <a:ext cx="559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(12)</a:t>
            </a:r>
          </a:p>
        </p:txBody>
      </p:sp>
      <p:sp>
        <p:nvSpPr>
          <p:cNvPr id="39943" name="Text Box 7">
            <a:extLst>
              <a:ext uri="{FF2B5EF4-FFF2-40B4-BE49-F238E27FC236}">
                <a16:creationId xmlns:a16="http://schemas.microsoft.com/office/drawing/2014/main" id="{0AE49ED3-89EF-8AA1-C55D-E3594DC46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401" y="4615546"/>
            <a:ext cx="559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(13)</a:t>
            </a:r>
          </a:p>
        </p:txBody>
      </p:sp>
      <p:sp>
        <p:nvSpPr>
          <p:cNvPr id="39944" name="Text Box 8">
            <a:extLst>
              <a:ext uri="{FF2B5EF4-FFF2-40B4-BE49-F238E27FC236}">
                <a16:creationId xmlns:a16="http://schemas.microsoft.com/office/drawing/2014/main" id="{8AE9315E-4256-B329-D672-E693CE4D7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401" y="5377546"/>
            <a:ext cx="559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(14)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77A9F79-A641-851E-2F49-759BE7F6C1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90938" y="443204"/>
            <a:ext cx="8229600" cy="655638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B050"/>
                </a:solidFill>
              </a:rPr>
              <a:t>Hidrólisis</a:t>
            </a:r>
            <a:r>
              <a:rPr lang="en-US" altLang="en-PR" sz="2800" b="1" u="sng" dirty="0">
                <a:solidFill>
                  <a:srgbClr val="00B050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alcalina</a:t>
            </a:r>
            <a:r>
              <a:rPr lang="en-US" altLang="en-PR" sz="2800" b="1" u="sng" dirty="0">
                <a:solidFill>
                  <a:srgbClr val="00B050"/>
                </a:solidFill>
              </a:rPr>
              <a:t> de un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éster</a:t>
            </a:r>
            <a:endParaRPr lang="en-US" altLang="en-PR" sz="2800" b="1" u="sng" dirty="0">
              <a:solidFill>
                <a:srgbClr val="00B050"/>
              </a:solidFill>
            </a:endParaRPr>
          </a:p>
        </p:txBody>
      </p:sp>
      <p:graphicFrame>
        <p:nvGraphicFramePr>
          <p:cNvPr id="40963" name="Object 3">
            <a:extLst>
              <a:ext uri="{FF2B5EF4-FFF2-40B4-BE49-F238E27FC236}">
                <a16:creationId xmlns:a16="http://schemas.microsoft.com/office/drawing/2014/main" id="{125FBE12-B696-9B5E-8172-B03176733BE8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1960293"/>
              </p:ext>
            </p:extLst>
          </p:nvPr>
        </p:nvGraphicFramePr>
        <p:xfrm>
          <a:off x="1111250" y="1530350"/>
          <a:ext cx="7878763" cy="312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55720" imgH="1409400" progId="Equation.DSMT4">
                  <p:embed/>
                </p:oleObj>
              </mc:Choice>
              <mc:Fallback>
                <p:oleObj name="Equation" r:id="rId2" imgW="3555720" imgH="1409400" progId="Equation.DSMT4">
                  <p:embed/>
                  <p:pic>
                    <p:nvPicPr>
                      <p:cNvPr id="40963" name="Object 3">
                        <a:extLst>
                          <a:ext uri="{FF2B5EF4-FFF2-40B4-BE49-F238E27FC236}">
                            <a16:creationId xmlns:a16="http://schemas.microsoft.com/office/drawing/2014/main" id="{125FBE12-B696-9B5E-8172-B03176733BE8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1250" y="1530350"/>
                        <a:ext cx="7878763" cy="312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8E7ABFC-9DD3-A5EF-F5A7-41D3BE05C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8B2956BA-C9D8-4948-AE27-2E97992381F1}" type="slidenum">
              <a:rPr lang="en-US" altLang="en-PR"/>
              <a:pPr>
                <a:defRPr/>
              </a:pPr>
              <a:t>7</a:t>
            </a:fld>
            <a:endParaRPr lang="en-US" altLang="en-PR"/>
          </a:p>
        </p:txBody>
      </p:sp>
      <p:sp>
        <p:nvSpPr>
          <p:cNvPr id="40965" name="Text Box 4">
            <a:extLst>
              <a:ext uri="{FF2B5EF4-FFF2-40B4-BE49-F238E27FC236}">
                <a16:creationId xmlns:a16="http://schemas.microsoft.com/office/drawing/2014/main" id="{3E045D8B-DF3A-98AB-785B-022B0D168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1" y="1524000"/>
            <a:ext cx="559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(15)</a:t>
            </a:r>
          </a:p>
        </p:txBody>
      </p:sp>
      <p:sp>
        <p:nvSpPr>
          <p:cNvPr id="40966" name="Text Box 5">
            <a:extLst>
              <a:ext uri="{FF2B5EF4-FFF2-40B4-BE49-F238E27FC236}">
                <a16:creationId xmlns:a16="http://schemas.microsoft.com/office/drawing/2014/main" id="{98B03790-E2D1-B965-C2A0-157F61554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1" y="3036332"/>
            <a:ext cx="559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(16)</a:t>
            </a:r>
          </a:p>
        </p:txBody>
      </p:sp>
      <p:sp>
        <p:nvSpPr>
          <p:cNvPr id="40967" name="Text Box 6">
            <a:extLst>
              <a:ext uri="{FF2B5EF4-FFF2-40B4-BE49-F238E27FC236}">
                <a16:creationId xmlns:a16="http://schemas.microsoft.com/office/drawing/2014/main" id="{AC65BB0D-D52E-1DCB-AB94-D367EECC3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1" y="4128347"/>
            <a:ext cx="559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(17)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6D9396A-8113-EE22-D9D5-56B97C7B9F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77826"/>
            <a:ext cx="8229600" cy="655638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B050"/>
                </a:solidFill>
              </a:rPr>
              <a:t>Hidrólisis</a:t>
            </a:r>
            <a:r>
              <a:rPr lang="en-US" altLang="en-PR" sz="2800" b="1" u="sng" dirty="0">
                <a:solidFill>
                  <a:srgbClr val="00B050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alcalina</a:t>
            </a:r>
            <a:r>
              <a:rPr lang="en-US" altLang="en-PR" sz="2800" b="1" u="sng" dirty="0">
                <a:solidFill>
                  <a:srgbClr val="00B050"/>
                </a:solidFill>
              </a:rPr>
              <a:t> de un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éster</a:t>
            </a:r>
            <a:endParaRPr lang="en-US" altLang="en-PR" sz="2800" b="1" u="sng" dirty="0">
              <a:solidFill>
                <a:srgbClr val="00B050"/>
              </a:solidFill>
            </a:endParaRPr>
          </a:p>
        </p:txBody>
      </p:sp>
      <p:graphicFrame>
        <p:nvGraphicFramePr>
          <p:cNvPr id="41987" name="Object 3">
            <a:extLst>
              <a:ext uri="{FF2B5EF4-FFF2-40B4-BE49-F238E27FC236}">
                <a16:creationId xmlns:a16="http://schemas.microsoft.com/office/drawing/2014/main" id="{822AB6CC-A274-428F-7743-671D8E1349F9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48174508"/>
              </p:ext>
            </p:extLst>
          </p:nvPr>
        </p:nvGraphicFramePr>
        <p:xfrm>
          <a:off x="409575" y="1150938"/>
          <a:ext cx="6324600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55720" imgH="419040" progId="Equation.DSMT4">
                  <p:embed/>
                </p:oleObj>
              </mc:Choice>
              <mc:Fallback>
                <p:oleObj name="Equation" r:id="rId2" imgW="3555720" imgH="419040" progId="Equation.DSMT4">
                  <p:embed/>
                  <p:pic>
                    <p:nvPicPr>
                      <p:cNvPr id="41987" name="Object 3">
                        <a:extLst>
                          <a:ext uri="{FF2B5EF4-FFF2-40B4-BE49-F238E27FC236}">
                            <a16:creationId xmlns:a16="http://schemas.microsoft.com/office/drawing/2014/main" id="{822AB6CC-A274-428F-7743-671D8E1349F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75" y="1150938"/>
                        <a:ext cx="6324600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124342D4-4F99-3798-E64B-081AC336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736285D7-8041-48BE-8BD9-5157F4DBBE42}" type="slidenum">
              <a:rPr lang="en-US" altLang="en-PR"/>
              <a:pPr>
                <a:defRPr/>
              </a:pPr>
              <a:t>8</a:t>
            </a:fld>
            <a:endParaRPr lang="en-US" altLang="en-PR"/>
          </a:p>
        </p:txBody>
      </p:sp>
      <p:sp>
        <p:nvSpPr>
          <p:cNvPr id="41989" name="Text Box 4">
            <a:extLst>
              <a:ext uri="{FF2B5EF4-FFF2-40B4-BE49-F238E27FC236}">
                <a16:creationId xmlns:a16="http://schemas.microsoft.com/office/drawing/2014/main" id="{8300C512-0D7F-CB09-C7CB-BF625DBBD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4175" y="1340393"/>
            <a:ext cx="559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(18)</a:t>
            </a:r>
          </a:p>
        </p:txBody>
      </p:sp>
      <p:sp>
        <p:nvSpPr>
          <p:cNvPr id="63495" name="Text Box 7">
            <a:extLst>
              <a:ext uri="{FF2B5EF4-FFF2-40B4-BE49-F238E27FC236}">
                <a16:creationId xmlns:a16="http://schemas.microsoft.com/office/drawing/2014/main" id="{9194C786-47F7-6C20-D753-43FB05BA4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311" y="1931327"/>
            <a:ext cx="607716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Y         =                                                mx                        +          </a:t>
            </a:r>
            <a:r>
              <a:rPr lang="en-US" altLang="en-PR" sz="1800" dirty="0">
                <a:solidFill>
                  <a:srgbClr val="FF0000"/>
                </a:solidFill>
              </a:rPr>
              <a:t>b</a:t>
            </a:r>
          </a:p>
        </p:txBody>
      </p:sp>
      <p:grpSp>
        <p:nvGrpSpPr>
          <p:cNvPr id="63496" name="Group 8">
            <a:extLst>
              <a:ext uri="{FF2B5EF4-FFF2-40B4-BE49-F238E27FC236}">
                <a16:creationId xmlns:a16="http://schemas.microsoft.com/office/drawing/2014/main" id="{55E0F1BB-2A21-3800-19DE-250B5B017245}"/>
              </a:ext>
            </a:extLst>
          </p:cNvPr>
          <p:cNvGrpSpPr>
            <a:grpSpLocks/>
          </p:cNvGrpSpPr>
          <p:nvPr/>
        </p:nvGrpSpPr>
        <p:grpSpPr bwMode="auto">
          <a:xfrm>
            <a:off x="812800" y="2582333"/>
            <a:ext cx="3962400" cy="3360738"/>
            <a:chOff x="2688" y="1488"/>
            <a:chExt cx="2496" cy="2117"/>
          </a:xfrm>
        </p:grpSpPr>
        <p:sp>
          <p:nvSpPr>
            <p:cNvPr id="41992" name="Line 9">
              <a:extLst>
                <a:ext uri="{FF2B5EF4-FFF2-40B4-BE49-F238E27FC236}">
                  <a16:creationId xmlns:a16="http://schemas.microsoft.com/office/drawing/2014/main" id="{C2504CAE-0911-15DB-6DE3-40A7B100FD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1488"/>
              <a:ext cx="0" cy="18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  <p:sp>
          <p:nvSpPr>
            <p:cNvPr id="41993" name="Line 10">
              <a:extLst>
                <a:ext uri="{FF2B5EF4-FFF2-40B4-BE49-F238E27FC236}">
                  <a16:creationId xmlns:a16="http://schemas.microsoft.com/office/drawing/2014/main" id="{CB098304-4627-F9BF-1833-3A9CFAC37C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3312"/>
              <a:ext cx="17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  <p:sp>
          <p:nvSpPr>
            <p:cNvPr id="41994" name="Line 11">
              <a:extLst>
                <a:ext uri="{FF2B5EF4-FFF2-40B4-BE49-F238E27FC236}">
                  <a16:creationId xmlns:a16="http://schemas.microsoft.com/office/drawing/2014/main" id="{34F68212-D4FE-6D3C-7104-0611D484A1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1655"/>
              <a:ext cx="1392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PR"/>
            </a:p>
          </p:txBody>
        </p:sp>
        <p:sp>
          <p:nvSpPr>
            <p:cNvPr id="41995" name="Text Box 12">
              <a:extLst>
                <a:ext uri="{FF2B5EF4-FFF2-40B4-BE49-F238E27FC236}">
                  <a16:creationId xmlns:a16="http://schemas.microsoft.com/office/drawing/2014/main" id="{A26A3D87-61C5-1898-E17B-BA5139DA1D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158"/>
              <a:ext cx="61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1800" dirty="0"/>
                <a:t>R/(R</a:t>
              </a:r>
              <a:r>
                <a:rPr lang="en-US" altLang="en-PR" sz="1800" baseline="-25000" dirty="0">
                  <a:sym typeface="Symbol" panose="05050102010706020507" pitchFamily="18" charset="2"/>
                </a:rPr>
                <a:t></a:t>
              </a:r>
              <a:r>
                <a:rPr lang="en-US" altLang="en-PR" sz="1800" dirty="0"/>
                <a:t>-R)</a:t>
              </a:r>
            </a:p>
          </p:txBody>
        </p:sp>
        <p:sp>
          <p:nvSpPr>
            <p:cNvPr id="41996" name="Text Box 13">
              <a:extLst>
                <a:ext uri="{FF2B5EF4-FFF2-40B4-BE49-F238E27FC236}">
                  <a16:creationId xmlns:a16="http://schemas.microsoft.com/office/drawing/2014/main" id="{3C4C4F0E-D734-1199-A6DC-2CDF8FC0A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0" y="3314"/>
              <a:ext cx="18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2400"/>
                <a:t>t</a:t>
              </a:r>
            </a:p>
          </p:txBody>
        </p:sp>
        <p:sp>
          <p:nvSpPr>
            <p:cNvPr id="41997" name="Text Box 14">
              <a:extLst>
                <a:ext uri="{FF2B5EF4-FFF2-40B4-BE49-F238E27FC236}">
                  <a16:creationId xmlns:a16="http://schemas.microsoft.com/office/drawing/2014/main" id="{A1199BDE-BC7D-7E10-4086-A5A1A6E887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7" y="2350"/>
              <a:ext cx="1158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1400" dirty="0" err="1"/>
                <a:t>Pendiente</a:t>
              </a:r>
              <a:r>
                <a:rPr lang="en-US" altLang="en-PR" sz="1400" dirty="0"/>
                <a:t> (m) = [A]</a:t>
              </a:r>
              <a:r>
                <a:rPr lang="en-US" altLang="en-PR" sz="1400" baseline="-25000" dirty="0"/>
                <a:t>0</a:t>
              </a:r>
              <a:r>
                <a:rPr lang="en-US" altLang="en-PR" sz="1400" dirty="0"/>
                <a:t>kb</a:t>
              </a:r>
            </a:p>
          </p:txBody>
        </p:sp>
        <p:sp>
          <p:nvSpPr>
            <p:cNvPr id="41998" name="Text Box 15">
              <a:extLst>
                <a:ext uri="{FF2B5EF4-FFF2-40B4-BE49-F238E27FC236}">
                  <a16:creationId xmlns:a16="http://schemas.microsoft.com/office/drawing/2014/main" id="{08F43B40-2FDF-2678-81C0-192A72629C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7" y="2829"/>
              <a:ext cx="131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PR" sz="1400" dirty="0" err="1"/>
                <a:t>Intercepto</a:t>
              </a:r>
              <a:r>
                <a:rPr lang="en-US" altLang="en-PR" sz="1400" dirty="0"/>
                <a:t> (b) = R</a:t>
              </a:r>
              <a:r>
                <a:rPr lang="en-US" altLang="en-PR" sz="1400" baseline="-25000" dirty="0"/>
                <a:t>0</a:t>
              </a:r>
              <a:r>
                <a:rPr lang="en-US" altLang="en-PR" sz="1400" dirty="0"/>
                <a:t>/(R</a:t>
              </a:r>
              <a:r>
                <a:rPr lang="en-US" altLang="en-PR" sz="1400" baseline="-25000" dirty="0">
                  <a:cs typeface="Arial" panose="020B0604020202020204" pitchFamily="34" charset="0"/>
                  <a:sym typeface="Symbol" panose="05050102010706020507" pitchFamily="18" charset="2"/>
                </a:rPr>
                <a:t></a:t>
              </a:r>
              <a:r>
                <a:rPr lang="en-US" altLang="en-PR" sz="1400" dirty="0"/>
                <a:t>-R</a:t>
              </a:r>
              <a:r>
                <a:rPr lang="en-US" altLang="en-PR" sz="1400" baseline="-25000" dirty="0"/>
                <a:t>0</a:t>
              </a:r>
              <a:r>
                <a:rPr lang="en-US" altLang="en-PR" sz="1400" dirty="0"/>
                <a:t>)</a:t>
              </a:r>
              <a:endParaRPr lang="en-US" altLang="en-PR" sz="1400" baseline="-25000" dirty="0"/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CD1BB0A-217B-86D1-9457-466F28E37230}"/>
              </a:ext>
            </a:extLst>
          </p:cNvPr>
          <p:cNvCxnSpPr>
            <a:cxnSpLocks/>
            <a:stCxn id="41998" idx="1"/>
          </p:cNvCxnSpPr>
          <p:nvPr/>
        </p:nvCxnSpPr>
        <p:spPr>
          <a:xfrm flipH="1" flipV="1">
            <a:off x="1955799" y="4605074"/>
            <a:ext cx="696914" cy="260085"/>
          </a:xfrm>
          <a:prstGeom prst="straightConnector1">
            <a:avLst/>
          </a:prstGeom>
          <a:ln w="158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798A1E5-228A-8130-A116-C02E46953C49}"/>
              </a:ext>
            </a:extLst>
          </p:cNvPr>
          <p:cNvCxnSpPr>
            <a:cxnSpLocks/>
          </p:cNvCxnSpPr>
          <p:nvPr/>
        </p:nvCxnSpPr>
        <p:spPr>
          <a:xfrm flipV="1">
            <a:off x="3691732" y="4207338"/>
            <a:ext cx="636587" cy="548880"/>
          </a:xfrm>
          <a:prstGeom prst="straightConnector1">
            <a:avLst/>
          </a:prstGeom>
          <a:ln w="158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6C904BF-CD0C-BF66-B6BB-FB3F5507A291}"/>
              </a:ext>
            </a:extLst>
          </p:cNvPr>
          <p:cNvCxnSpPr/>
          <p:nvPr/>
        </p:nvCxnSpPr>
        <p:spPr>
          <a:xfrm>
            <a:off x="7293944" y="1033464"/>
            <a:ext cx="0" cy="4909607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51FD0B2-F5EC-5153-555A-A3B6F093134C}"/>
              </a:ext>
            </a:extLst>
          </p:cNvPr>
          <p:cNvSpPr txBox="1"/>
          <p:nvPr/>
        </p:nvSpPr>
        <p:spPr>
          <a:xfrm>
            <a:off x="7499525" y="1027929"/>
            <a:ext cx="4400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/>
              <a:t>Si se usa la propiedad de conductancia: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B65165EB-44A5-737A-C218-AF7CF6032B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487153"/>
              </p:ext>
            </p:extLst>
          </p:nvPr>
        </p:nvGraphicFramePr>
        <p:xfrm>
          <a:off x="8479714" y="1390992"/>
          <a:ext cx="1942574" cy="767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28520" imgH="406080" progId="Equation.DSMT4">
                  <p:embed/>
                </p:oleObj>
              </mc:Choice>
              <mc:Fallback>
                <p:oleObj name="Equation" r:id="rId4" imgW="1028520" imgH="40608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B65165EB-44A5-737A-C218-AF7CF6032B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79714" y="1390992"/>
                        <a:ext cx="1942574" cy="7674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6E42207E-4653-4800-BE64-943CA111D5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605858"/>
              </p:ext>
            </p:extLst>
          </p:nvPr>
        </p:nvGraphicFramePr>
        <p:xfrm>
          <a:off x="8359912" y="2152159"/>
          <a:ext cx="3285857" cy="2106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E0E25E7D-70B6-906E-BA92-FD844E480F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2433434"/>
              </p:ext>
            </p:extLst>
          </p:nvPr>
        </p:nvGraphicFramePr>
        <p:xfrm>
          <a:off x="7788412" y="2785660"/>
          <a:ext cx="571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71320" imgH="406080" progId="Equation.DSMT4">
                  <p:embed/>
                </p:oleObj>
              </mc:Choice>
              <mc:Fallback>
                <p:oleObj name="Equation" r:id="rId7" imgW="571320" imgH="406080" progId="Equation.DSMT4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E0E25E7D-70B6-906E-BA92-FD844E480F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88412" y="2785660"/>
                        <a:ext cx="5715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9E2ACDF7-C463-803D-E8F6-9938919D8D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4213376"/>
              </p:ext>
            </p:extLst>
          </p:nvPr>
        </p:nvGraphicFramePr>
        <p:xfrm>
          <a:off x="9812689" y="3354501"/>
          <a:ext cx="911155" cy="310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58720" imgH="190440" progId="Equation.DSMT4">
                  <p:embed/>
                </p:oleObj>
              </mc:Choice>
              <mc:Fallback>
                <p:oleObj name="Equation" r:id="rId9" imgW="558720" imgH="190440" progId="Equation.DSMT4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9E2ACDF7-C463-803D-E8F6-9938919D8D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12689" y="3354501"/>
                        <a:ext cx="911155" cy="3106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6D9396A-8113-EE22-D9D5-56B97C7B9F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77826"/>
            <a:ext cx="4727765" cy="655638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B050"/>
                </a:solidFill>
              </a:rPr>
              <a:t>Hidrólisis</a:t>
            </a:r>
            <a:r>
              <a:rPr lang="en-US" altLang="en-PR" sz="2800" b="1" u="sng" dirty="0">
                <a:solidFill>
                  <a:srgbClr val="00B050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alcalina</a:t>
            </a:r>
            <a:r>
              <a:rPr lang="en-US" altLang="en-PR" sz="2800" b="1" u="sng" dirty="0">
                <a:solidFill>
                  <a:srgbClr val="00B050"/>
                </a:solidFill>
              </a:rPr>
              <a:t> de un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éster</a:t>
            </a:r>
            <a:endParaRPr lang="en-US" altLang="en-PR" sz="2800" b="1" u="sng" dirty="0">
              <a:solidFill>
                <a:srgbClr val="00B050"/>
              </a:solidFill>
            </a:endParaRPr>
          </a:p>
        </p:txBody>
      </p:sp>
      <p:graphicFrame>
        <p:nvGraphicFramePr>
          <p:cNvPr id="41987" name="Object 3">
            <a:extLst>
              <a:ext uri="{FF2B5EF4-FFF2-40B4-BE49-F238E27FC236}">
                <a16:creationId xmlns:a16="http://schemas.microsoft.com/office/drawing/2014/main" id="{822AB6CC-A274-428F-7743-671D8E1349F9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90985585"/>
              </p:ext>
            </p:extLst>
          </p:nvPr>
        </p:nvGraphicFramePr>
        <p:xfrm>
          <a:off x="664235" y="4494801"/>
          <a:ext cx="2532063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22360" imgH="419040" progId="Equation.DSMT4">
                  <p:embed/>
                </p:oleObj>
              </mc:Choice>
              <mc:Fallback>
                <p:oleObj name="Equation" r:id="rId2" imgW="1422360" imgH="419040" progId="Equation.DSMT4">
                  <p:embed/>
                  <p:pic>
                    <p:nvPicPr>
                      <p:cNvPr id="41987" name="Object 3">
                        <a:extLst>
                          <a:ext uri="{FF2B5EF4-FFF2-40B4-BE49-F238E27FC236}">
                            <a16:creationId xmlns:a16="http://schemas.microsoft.com/office/drawing/2014/main" id="{822AB6CC-A274-428F-7743-671D8E1349F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235" y="4494801"/>
                        <a:ext cx="2532063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124342D4-4F99-3798-E64B-081AC336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736285D7-8041-48BE-8BD9-5157F4DBBE42}" type="slidenum">
              <a:rPr lang="en-US" altLang="en-PR"/>
              <a:pPr>
                <a:defRPr/>
              </a:pPr>
              <a:t>9</a:t>
            </a:fld>
            <a:endParaRPr lang="en-US" altLang="en-PR"/>
          </a:p>
        </p:txBody>
      </p:sp>
      <p:sp>
        <p:nvSpPr>
          <p:cNvPr id="41989" name="Text Box 4">
            <a:extLst>
              <a:ext uri="{FF2B5EF4-FFF2-40B4-BE49-F238E27FC236}">
                <a16:creationId xmlns:a16="http://schemas.microsoft.com/office/drawing/2014/main" id="{8300C512-0D7F-CB09-C7CB-BF625DBBD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996" y="4683197"/>
            <a:ext cx="559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PR" sz="1800" dirty="0"/>
              <a:t>(19)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302367-16C3-65B5-BFED-1BDB895482DD}"/>
              </a:ext>
            </a:extLst>
          </p:cNvPr>
          <p:cNvSpPr txBox="1"/>
          <p:nvPr/>
        </p:nvSpPr>
        <p:spPr>
          <a:xfrm>
            <a:off x="381000" y="946068"/>
            <a:ext cx="5205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00FF"/>
                </a:solidFill>
              </a:rPr>
              <a:t>Efecto</a:t>
            </a:r>
            <a:r>
              <a:rPr lang="en-US" b="1" dirty="0">
                <a:solidFill>
                  <a:srgbClr val="0000FF"/>
                </a:solidFill>
              </a:rPr>
              <a:t> de la </a:t>
            </a:r>
            <a:r>
              <a:rPr lang="en-US" b="1" dirty="0" err="1">
                <a:solidFill>
                  <a:srgbClr val="0000FF"/>
                </a:solidFill>
              </a:rPr>
              <a:t>temperatura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err="1">
                <a:solidFill>
                  <a:srgbClr val="0000FF"/>
                </a:solidFill>
              </a:rPr>
              <a:t>en</a:t>
            </a:r>
            <a:r>
              <a:rPr lang="en-US" b="1" dirty="0">
                <a:solidFill>
                  <a:srgbClr val="0000FF"/>
                </a:solidFill>
              </a:rPr>
              <a:t> la </a:t>
            </a:r>
            <a:r>
              <a:rPr lang="en-US" b="1" dirty="0" err="1">
                <a:solidFill>
                  <a:srgbClr val="0000FF"/>
                </a:solidFill>
              </a:rPr>
              <a:t>constante</a:t>
            </a:r>
            <a:r>
              <a:rPr lang="en-US" b="1" dirty="0">
                <a:solidFill>
                  <a:srgbClr val="0000FF"/>
                </a:solidFill>
              </a:rPr>
              <a:t> de </a:t>
            </a:r>
            <a:r>
              <a:rPr lang="en-US" b="1" dirty="0" err="1">
                <a:solidFill>
                  <a:srgbClr val="0000FF"/>
                </a:solidFill>
              </a:rPr>
              <a:t>rapidez</a:t>
            </a:r>
            <a:r>
              <a:rPr lang="en-US" b="1" dirty="0">
                <a:solidFill>
                  <a:srgbClr val="0000FF"/>
                </a:solidFill>
              </a:rPr>
              <a:t>: </a:t>
            </a:r>
            <a:endParaRPr lang="en-PR" b="1" dirty="0">
              <a:solidFill>
                <a:srgbClr val="0000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287BF6-65D6-ED36-7E6E-FE1C26EFE8E2}"/>
              </a:ext>
            </a:extLst>
          </p:cNvPr>
          <p:cNvSpPr txBox="1"/>
          <p:nvPr/>
        </p:nvSpPr>
        <p:spPr>
          <a:xfrm>
            <a:off x="582721" y="5555960"/>
            <a:ext cx="111351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200"/>
              <a:t>Al llevar a cabo el experimento a dos temperaturas puede calcular la energía de activación de la reacción mediante la </a:t>
            </a:r>
            <a:r>
              <a:rPr lang="es-PR" sz="1200" dirty="0" err="1"/>
              <a:t>ec</a:t>
            </a:r>
            <a:r>
              <a:rPr lang="es-PR" sz="1200" dirty="0"/>
              <a:t>. (19) donde k</a:t>
            </a:r>
            <a:r>
              <a:rPr lang="es-PR" sz="1200" baseline="-25000" dirty="0"/>
              <a:t>1</a:t>
            </a:r>
            <a:r>
              <a:rPr lang="es-PR" sz="1200" dirty="0"/>
              <a:t> y k</a:t>
            </a:r>
            <a:r>
              <a:rPr lang="es-PR" sz="1200" baseline="-25000" dirty="0"/>
              <a:t>2</a:t>
            </a:r>
            <a:r>
              <a:rPr lang="es-PR" sz="1200" dirty="0"/>
              <a:t> son las constantes de rapidez a temperaturas en Kelvin T</a:t>
            </a:r>
            <a:r>
              <a:rPr lang="es-PR" sz="1200" baseline="-25000" dirty="0"/>
              <a:t>1</a:t>
            </a:r>
            <a:r>
              <a:rPr lang="es-PR" sz="1200" dirty="0"/>
              <a:t> y T</a:t>
            </a:r>
            <a:r>
              <a:rPr lang="es-PR" sz="1200" baseline="-25000" dirty="0"/>
              <a:t>2</a:t>
            </a:r>
            <a:r>
              <a:rPr lang="es-PR" sz="1200" dirty="0"/>
              <a:t>, respectivamente donde T</a:t>
            </a:r>
            <a:r>
              <a:rPr lang="es-PR" sz="1200" baseline="-25000" dirty="0"/>
              <a:t>1</a:t>
            </a:r>
            <a:r>
              <a:rPr lang="es-PR" sz="1200" dirty="0"/>
              <a:t> &lt; T</a:t>
            </a:r>
            <a:r>
              <a:rPr lang="es-PR" sz="1200" baseline="-25000" dirty="0"/>
              <a:t>2</a:t>
            </a:r>
            <a:r>
              <a:rPr lang="es-PR" sz="1200" dirty="0"/>
              <a:t>, </a:t>
            </a:r>
            <a:r>
              <a:rPr lang="es-PR" sz="1200" dirty="0" err="1"/>
              <a:t>E</a:t>
            </a:r>
            <a:r>
              <a:rPr lang="es-PR" sz="1200" baseline="-25000" dirty="0" err="1"/>
              <a:t>a</a:t>
            </a:r>
            <a:r>
              <a:rPr lang="es-PR" sz="1200" dirty="0"/>
              <a:t> es la energía de activación (J/mol) y R es la constante de los gases 8.314 J/K-mol. Si el </a:t>
            </a:r>
            <a:r>
              <a:rPr lang="es-PR" sz="1200" dirty="0" err="1"/>
              <a:t>experiment</a:t>
            </a:r>
            <a:r>
              <a:rPr lang="es-PR" sz="1200" dirty="0"/>
              <a:t> se lleva a cabo a varias temperaturas, entonces es mejor llevar a cabo una regresión lineal como se muestra en la gráfica y el valor de </a:t>
            </a:r>
            <a:r>
              <a:rPr lang="es-PR" sz="1200" dirty="0" err="1"/>
              <a:t>E</a:t>
            </a:r>
            <a:r>
              <a:rPr lang="es-PR" sz="1200" baseline="-25000" dirty="0" err="1"/>
              <a:t>a</a:t>
            </a:r>
            <a:r>
              <a:rPr lang="es-PR" sz="1200" dirty="0"/>
              <a:t> se puede calcular a partir del valor de la pendiente. Además, se puede calcular el valor de A </a:t>
            </a:r>
            <a:r>
              <a:rPr lang="es-PR" sz="1200" dirty="0" err="1"/>
              <a:t>a</a:t>
            </a:r>
            <a:r>
              <a:rPr lang="es-PR" sz="1200" dirty="0"/>
              <a:t> partir del valor del intercepto. Este valor se conoce como el factor </a:t>
            </a:r>
            <a:r>
              <a:rPr lang="es-PR" sz="1200" dirty="0" err="1"/>
              <a:t>pre-exponencial</a:t>
            </a:r>
            <a:r>
              <a:rPr lang="es-PR" sz="1200" dirty="0"/>
              <a:t>, el cual se relaciona al número de colisiones entre moléculas que dan lugar producto.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65F31F-CE54-9F0D-1736-6907143FE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5499" y="1856782"/>
            <a:ext cx="4067710" cy="2550793"/>
          </a:xfrm>
          <a:prstGeom prst="rect">
            <a:avLst/>
          </a:prstGeom>
        </p:spPr>
      </p:pic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E47E48B4-D59D-F491-2018-9B265E6CD1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104935"/>
              </p:ext>
            </p:extLst>
          </p:nvPr>
        </p:nvGraphicFramePr>
        <p:xfrm>
          <a:off x="664235" y="1309087"/>
          <a:ext cx="5838825" cy="311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838656" imgH="3115220" progId="Equation.DSMT4">
                  <p:embed/>
                </p:oleObj>
              </mc:Choice>
              <mc:Fallback>
                <p:oleObj name="Equation" r:id="rId5" imgW="5838656" imgH="31152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4235" y="1309087"/>
                        <a:ext cx="5838825" cy="311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9F92A2CD-796A-B4D4-B124-9C5039249A04}"/>
              </a:ext>
            </a:extLst>
          </p:cNvPr>
          <p:cNvSpPr txBox="1"/>
          <p:nvPr/>
        </p:nvSpPr>
        <p:spPr>
          <a:xfrm>
            <a:off x="2474710" y="3930757"/>
            <a:ext cx="207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Para </a:t>
            </a:r>
            <a:r>
              <a:rPr lang="en-US" dirty="0" err="1">
                <a:solidFill>
                  <a:srgbClr val="0000FF"/>
                </a:solidFill>
              </a:rPr>
              <a:t>método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gráfico</a:t>
            </a:r>
            <a:endParaRPr lang="en-PR" dirty="0">
              <a:solidFill>
                <a:srgbClr val="0000FF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9D1E52-1311-DA42-5D82-CAE8EA4CC240}"/>
              </a:ext>
            </a:extLst>
          </p:cNvPr>
          <p:cNvSpPr txBox="1"/>
          <p:nvPr/>
        </p:nvSpPr>
        <p:spPr>
          <a:xfrm>
            <a:off x="582722" y="5246628"/>
            <a:ext cx="4726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Para </a:t>
            </a:r>
            <a:r>
              <a:rPr lang="en-US" dirty="0" err="1">
                <a:solidFill>
                  <a:srgbClr val="0000FF"/>
                </a:solidFill>
              </a:rPr>
              <a:t>cualquiera</a:t>
            </a:r>
            <a:r>
              <a:rPr lang="en-US" dirty="0">
                <a:solidFill>
                  <a:srgbClr val="0000FF"/>
                </a:solidFill>
              </a:rPr>
              <a:t> dos </a:t>
            </a:r>
            <a:r>
              <a:rPr lang="en-US" dirty="0" err="1">
                <a:solidFill>
                  <a:srgbClr val="0000FF"/>
                </a:solidFill>
              </a:rPr>
              <a:t>temperaturas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donde</a:t>
            </a:r>
            <a:r>
              <a:rPr lang="en-US" dirty="0">
                <a:solidFill>
                  <a:srgbClr val="0000FF"/>
                </a:solidFill>
              </a:rPr>
              <a:t> T</a:t>
            </a:r>
            <a:r>
              <a:rPr lang="en-US" baseline="-25000" dirty="0">
                <a:solidFill>
                  <a:srgbClr val="0000FF"/>
                </a:solidFill>
              </a:rPr>
              <a:t>2</a:t>
            </a:r>
            <a:r>
              <a:rPr lang="en-US" dirty="0">
                <a:solidFill>
                  <a:srgbClr val="0000FF"/>
                </a:solidFill>
              </a:rPr>
              <a:t> &gt; T</a:t>
            </a:r>
            <a:r>
              <a:rPr lang="en-US" baseline="-25000" dirty="0">
                <a:solidFill>
                  <a:srgbClr val="0000FF"/>
                </a:solidFill>
              </a:rPr>
              <a:t>1</a:t>
            </a:r>
            <a:endParaRPr lang="en-PR" baseline="-25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153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6D9396A-8113-EE22-D9D5-56B97C7B9F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8692" y="284065"/>
            <a:ext cx="4503575" cy="655638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B050"/>
                </a:solidFill>
              </a:rPr>
              <a:t>Hidrólisis</a:t>
            </a:r>
            <a:r>
              <a:rPr lang="en-US" altLang="en-PR" sz="2800" b="1" u="sng" dirty="0">
                <a:solidFill>
                  <a:srgbClr val="00B050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alcalina</a:t>
            </a:r>
            <a:r>
              <a:rPr lang="en-US" altLang="en-PR" sz="2800" b="1" u="sng" dirty="0">
                <a:solidFill>
                  <a:srgbClr val="00B050"/>
                </a:solidFill>
              </a:rPr>
              <a:t> de un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éster</a:t>
            </a:r>
            <a:endParaRPr lang="en-US" altLang="en-PR" sz="2800" b="1" u="sng" dirty="0">
              <a:solidFill>
                <a:srgbClr val="00B050"/>
              </a:solidFill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124342D4-4F99-3798-E64B-081AC336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736285D7-8041-48BE-8BD9-5157F4DBBE42}" type="slidenum">
              <a:rPr lang="en-US" altLang="en-PR"/>
              <a:pPr>
                <a:defRPr/>
              </a:pPr>
              <a:t>10</a:t>
            </a:fld>
            <a:endParaRPr lang="en-US" altLang="en-P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426D64-50C4-B698-F0AC-E64C8D626404}"/>
              </a:ext>
            </a:extLst>
          </p:cNvPr>
          <p:cNvSpPr txBox="1"/>
          <p:nvPr/>
        </p:nvSpPr>
        <p:spPr>
          <a:xfrm>
            <a:off x="508692" y="952306"/>
            <a:ext cx="1647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Procedimiento</a:t>
            </a:r>
            <a:r>
              <a:rPr lang="en-US" b="1" u="sng" dirty="0"/>
              <a:t>:</a:t>
            </a:r>
            <a:endParaRPr lang="en-PR" b="1" u="sng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6B0452-9BBF-BA0D-34C0-5E901022CEDD}"/>
              </a:ext>
            </a:extLst>
          </p:cNvPr>
          <p:cNvSpPr txBox="1"/>
          <p:nvPr/>
        </p:nvSpPr>
        <p:spPr>
          <a:xfrm>
            <a:off x="606490" y="1372535"/>
            <a:ext cx="1082992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Parte A: </a:t>
            </a:r>
            <a:r>
              <a:rPr lang="es-ES" dirty="0"/>
              <a:t>Preparación de la solución de NaOH y Acetato de Etilo</a:t>
            </a:r>
          </a:p>
          <a:p>
            <a:r>
              <a:rPr lang="es-ES" dirty="0"/>
              <a:t>Para cumplir con la condición #1 del desarrollo matemático, la concentración de NaOH y la concentración de acetato de etilo deben ser iguales en la mezcla de reacción. Por lo tanto, tiene disponible las soluciones de </a:t>
            </a:r>
            <a:r>
              <a:rPr lang="es-ES" dirty="0">
                <a:sym typeface="Symbol" panose="05050102010706020507" pitchFamily="18" charset="2"/>
              </a:rPr>
              <a:t> </a:t>
            </a:r>
            <a:r>
              <a:rPr lang="es-ES" dirty="0"/>
              <a:t>0.020 M en NaOH y acetato de etilo. Anote la concentración de cada una y verifique que son iguales.</a:t>
            </a:r>
          </a:p>
          <a:p>
            <a:endParaRPr lang="es-ES" dirty="0"/>
          </a:p>
          <a:p>
            <a:pPr marL="342900" indent="-342900">
              <a:buFont typeface="+mj-lt"/>
              <a:buAutoNum type="arabicParenR"/>
            </a:pPr>
            <a:r>
              <a:rPr lang="es-ES" dirty="0"/>
              <a:t>Transfiera una alícuota de </a:t>
            </a:r>
            <a:r>
              <a:rPr lang="es-ES" b="1" dirty="0"/>
              <a:t>10.00 mL</a:t>
            </a:r>
            <a:r>
              <a:rPr lang="es-ES" dirty="0"/>
              <a:t> de acetato de etilo en un tubo de ensayo grande y colóquelo en un baño de temperatura a 25 ℃.</a:t>
            </a:r>
          </a:p>
          <a:p>
            <a:pPr marL="342900" indent="-342900">
              <a:buFont typeface="+mj-lt"/>
              <a:buAutoNum type="arabicParenR"/>
            </a:pPr>
            <a:endParaRPr lang="es-ES" dirty="0"/>
          </a:p>
          <a:p>
            <a:pPr marL="342900" indent="-342900">
              <a:buFont typeface="+mj-lt"/>
              <a:buAutoNum type="arabicParenR"/>
            </a:pPr>
            <a:r>
              <a:rPr lang="es-ES" dirty="0"/>
              <a:t>Transfiera </a:t>
            </a:r>
            <a:r>
              <a:rPr lang="es-ES" b="1" dirty="0"/>
              <a:t>15 mL</a:t>
            </a:r>
            <a:r>
              <a:rPr lang="es-ES" dirty="0"/>
              <a:t> de NaOH a otro tubo de ensayo y colóquelo en el mismo baño de temperatura.</a:t>
            </a:r>
          </a:p>
          <a:p>
            <a:pPr marL="342900" indent="-342900">
              <a:buFont typeface="+mj-lt"/>
              <a:buAutoNum type="arabicParenR"/>
            </a:pPr>
            <a:endParaRPr lang="es-ES" dirty="0"/>
          </a:p>
          <a:p>
            <a:pPr marL="342900" indent="-342900">
              <a:buFont typeface="+mj-lt"/>
              <a:buAutoNum type="arabicParenR"/>
            </a:pPr>
            <a:r>
              <a:rPr lang="es-ES" dirty="0"/>
              <a:t>Permita que ambas soluciones alcancen equilibrio termal, esto podrían ser 20 minutos.</a:t>
            </a:r>
            <a:endParaRPr lang="es-PR" dirty="0"/>
          </a:p>
        </p:txBody>
      </p:sp>
      <p:pic>
        <p:nvPicPr>
          <p:cNvPr id="1026" name="Picture 2" descr="Water Bath Shaker Manufacturer from Pune">
            <a:extLst>
              <a:ext uri="{FF2B5EF4-FFF2-40B4-BE49-F238E27FC236}">
                <a16:creationId xmlns:a16="http://schemas.microsoft.com/office/drawing/2014/main" id="{E9590054-4D02-C46B-4669-AAC7A0181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555" y="4847785"/>
            <a:ext cx="2337757" cy="136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271A01A-32B3-45D6-B66E-48FCA7A61347}"/>
              </a:ext>
            </a:extLst>
          </p:cNvPr>
          <p:cNvGrpSpPr/>
          <p:nvPr/>
        </p:nvGrpSpPr>
        <p:grpSpPr>
          <a:xfrm>
            <a:off x="1223291" y="4655168"/>
            <a:ext cx="1512814" cy="1971662"/>
            <a:chOff x="1223291" y="4655168"/>
            <a:chExt cx="1512814" cy="1971662"/>
          </a:xfrm>
        </p:grpSpPr>
        <p:pic>
          <p:nvPicPr>
            <p:cNvPr id="8" name="Picture 7" descr="A black rectangular object with a white background&#10;&#10;Description automatically generated">
              <a:extLst>
                <a:ext uri="{FF2B5EF4-FFF2-40B4-BE49-F238E27FC236}">
                  <a16:creationId xmlns:a16="http://schemas.microsoft.com/office/drawing/2014/main" id="{C4CAD2FA-4E89-E255-FD7E-95F94EDC4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6131" y="4655169"/>
              <a:ext cx="568565" cy="1557867"/>
            </a:xfrm>
            <a:prstGeom prst="rect">
              <a:avLst/>
            </a:prstGeom>
          </p:spPr>
        </p:pic>
        <p:pic>
          <p:nvPicPr>
            <p:cNvPr id="9" name="Picture 8" descr="A black rectangular object with a white background&#10;&#10;Description automatically generated">
              <a:extLst>
                <a:ext uri="{FF2B5EF4-FFF2-40B4-BE49-F238E27FC236}">
                  <a16:creationId xmlns:a16="http://schemas.microsoft.com/office/drawing/2014/main" id="{63D0D991-B2F7-BBA5-84BB-D60672FDD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4468" y="4655168"/>
              <a:ext cx="568565" cy="155786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9C0CE7-1BD2-ACFE-5685-DDAFC12BCDA9}"/>
                </a:ext>
              </a:extLst>
            </p:cNvPr>
            <p:cNvSpPr txBox="1"/>
            <p:nvPr/>
          </p:nvSpPr>
          <p:spPr>
            <a:xfrm>
              <a:off x="1223291" y="6165165"/>
              <a:ext cx="6696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err="1"/>
                <a:t>Acetato</a:t>
              </a:r>
              <a:endParaRPr lang="en-US" sz="1200" dirty="0"/>
            </a:p>
            <a:p>
              <a:pPr algn="ctr"/>
              <a:r>
                <a:rPr lang="en-US" sz="1200" dirty="0" err="1"/>
                <a:t>Etilo</a:t>
              </a:r>
              <a:endParaRPr lang="es-PR" sz="12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F4BE6E-F088-7C29-72DA-7B393DE85962}"/>
                </a:ext>
              </a:extLst>
            </p:cNvPr>
            <p:cNvSpPr txBox="1"/>
            <p:nvPr/>
          </p:nvSpPr>
          <p:spPr>
            <a:xfrm>
              <a:off x="2179541" y="6146917"/>
              <a:ext cx="5565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NaOH</a:t>
              </a:r>
              <a:endParaRPr lang="es-PR" sz="1200" dirty="0"/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07BE620-E7A2-8112-67D1-3578DAFD1E86}"/>
              </a:ext>
            </a:extLst>
          </p:cNvPr>
          <p:cNvCxnSpPr>
            <a:cxnSpLocks/>
          </p:cNvCxnSpPr>
          <p:nvPr/>
        </p:nvCxnSpPr>
        <p:spPr>
          <a:xfrm>
            <a:off x="2689567" y="5029199"/>
            <a:ext cx="773300" cy="0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5CBBE80-6F00-2989-B08C-8F42D15F8ACF}"/>
              </a:ext>
            </a:extLst>
          </p:cNvPr>
          <p:cNvSpPr txBox="1"/>
          <p:nvPr/>
        </p:nvSpPr>
        <p:spPr>
          <a:xfrm>
            <a:off x="3753435" y="6139325"/>
            <a:ext cx="10559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/>
              <a:t>Aprox</a:t>
            </a:r>
            <a:r>
              <a:rPr lang="en-US" sz="1200" dirty="0"/>
              <a:t>. 20 min</a:t>
            </a:r>
            <a:endParaRPr lang="es-PR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E2DEB7-426B-1A59-516E-9820A6ABC58C}"/>
              </a:ext>
            </a:extLst>
          </p:cNvPr>
          <p:cNvSpPr txBox="1"/>
          <p:nvPr/>
        </p:nvSpPr>
        <p:spPr>
          <a:xfrm>
            <a:off x="5450312" y="5116133"/>
            <a:ext cx="1851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10.00 mL NaOH</a:t>
            </a:r>
          </a:p>
          <a:p>
            <a:r>
              <a:rPr lang="en-US" dirty="0"/>
              <a:t>A </a:t>
            </a:r>
            <a:r>
              <a:rPr lang="en-US" dirty="0" err="1"/>
              <a:t>Acetato</a:t>
            </a:r>
            <a:r>
              <a:rPr lang="en-US" dirty="0"/>
              <a:t> de </a:t>
            </a:r>
            <a:r>
              <a:rPr lang="en-US" dirty="0" err="1"/>
              <a:t>Etilo</a:t>
            </a:r>
            <a:endParaRPr lang="es-PR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2F3CBBF-AE5F-940A-FA9F-0EA1B88503A2}"/>
              </a:ext>
            </a:extLst>
          </p:cNvPr>
          <p:cNvCxnSpPr>
            <a:cxnSpLocks/>
          </p:cNvCxnSpPr>
          <p:nvPr/>
        </p:nvCxnSpPr>
        <p:spPr>
          <a:xfrm>
            <a:off x="5775667" y="5029199"/>
            <a:ext cx="773300" cy="0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My Document">
            <a:extLst>
              <a:ext uri="{FF2B5EF4-FFF2-40B4-BE49-F238E27FC236}">
                <a16:creationId xmlns:a16="http://schemas.microsoft.com/office/drawing/2014/main" id="{32CE9684-72FF-08CE-E373-C9B264E8D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229" y="4847785"/>
            <a:ext cx="1587818" cy="93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gger Pro® 3 (DE, EN, FR) | Software | Vernier | EducaTec AG">
            <a:extLst>
              <a:ext uri="{FF2B5EF4-FFF2-40B4-BE49-F238E27FC236}">
                <a16:creationId xmlns:a16="http://schemas.microsoft.com/office/drawing/2014/main" id="{A0DFE10F-8FCF-2A20-2DC7-95DCBFB75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146" y="4505066"/>
            <a:ext cx="22733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649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6D9396A-8113-EE22-D9D5-56B97C7B9F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891" y="267132"/>
            <a:ext cx="4401976" cy="655638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B050"/>
                </a:solidFill>
              </a:rPr>
              <a:t>Hidrólisis</a:t>
            </a:r>
            <a:r>
              <a:rPr lang="en-US" altLang="en-PR" sz="2800" b="1" u="sng" dirty="0">
                <a:solidFill>
                  <a:srgbClr val="00B050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alcalina</a:t>
            </a:r>
            <a:r>
              <a:rPr lang="en-US" altLang="en-PR" sz="2800" b="1" u="sng" dirty="0">
                <a:solidFill>
                  <a:srgbClr val="00B050"/>
                </a:solidFill>
              </a:rPr>
              <a:t> de un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éster</a:t>
            </a:r>
            <a:endParaRPr lang="en-US" altLang="en-PR" sz="2800" b="1" u="sng" dirty="0">
              <a:solidFill>
                <a:srgbClr val="00B050"/>
              </a:solidFill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124342D4-4F99-3798-E64B-081AC336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736285D7-8041-48BE-8BD9-5157F4DBBE42}" type="slidenum">
              <a:rPr lang="en-US" altLang="en-PR"/>
              <a:pPr>
                <a:defRPr/>
              </a:pPr>
              <a:t>11</a:t>
            </a:fld>
            <a:endParaRPr lang="en-US" altLang="en-P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426D64-50C4-B698-F0AC-E64C8D626404}"/>
              </a:ext>
            </a:extLst>
          </p:cNvPr>
          <p:cNvSpPr txBox="1"/>
          <p:nvPr/>
        </p:nvSpPr>
        <p:spPr>
          <a:xfrm>
            <a:off x="606490" y="1003203"/>
            <a:ext cx="1647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Procedimiento</a:t>
            </a:r>
            <a:r>
              <a:rPr lang="en-US" b="1" u="sng" dirty="0"/>
              <a:t>:</a:t>
            </a:r>
            <a:endParaRPr lang="en-PR" b="1" u="sn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F8FC1E-D8CA-43D5-7517-7A87DDB4225C}"/>
              </a:ext>
            </a:extLst>
          </p:cNvPr>
          <p:cNvSpPr txBox="1"/>
          <p:nvPr/>
        </p:nvSpPr>
        <p:spPr>
          <a:xfrm>
            <a:off x="562258" y="1372535"/>
            <a:ext cx="1082992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Parte B: </a:t>
            </a:r>
            <a:r>
              <a:rPr lang="es-ES" sz="1600" dirty="0"/>
              <a:t>Comienzo de la reacción – medición de </a:t>
            </a:r>
            <a:r>
              <a:rPr lang="es-ES" sz="1600" dirty="0">
                <a:sym typeface="Symbol" panose="05050102010706020507" pitchFamily="18" charset="2"/>
              </a:rPr>
              <a:t></a:t>
            </a:r>
            <a:r>
              <a:rPr lang="es-ES" sz="1600" baseline="-25000" dirty="0">
                <a:sym typeface="Symbol" panose="05050102010706020507" pitchFamily="18" charset="2"/>
              </a:rPr>
              <a:t>t</a:t>
            </a:r>
            <a:r>
              <a:rPr lang="es-ES" sz="1600" dirty="0">
                <a:sym typeface="Symbol" panose="05050102010706020507" pitchFamily="18" charset="2"/>
              </a:rPr>
              <a:t> y </a:t>
            </a:r>
            <a:r>
              <a:rPr lang="es-ES" sz="1600" baseline="-25000" dirty="0">
                <a:sym typeface="Symbol" panose="05050102010706020507" pitchFamily="18" charset="2"/>
              </a:rPr>
              <a:t>0</a:t>
            </a:r>
            <a:r>
              <a:rPr lang="es-ES" sz="1600" dirty="0">
                <a:sym typeface="Symbol" panose="05050102010706020507" pitchFamily="18" charset="2"/>
              </a:rPr>
              <a:t> </a:t>
            </a:r>
          </a:p>
          <a:p>
            <a:endParaRPr lang="es-ES" sz="1600" dirty="0"/>
          </a:p>
          <a:p>
            <a:pPr marL="342900" indent="-342900">
              <a:buFont typeface="+mj-lt"/>
              <a:buAutoNum type="arabicParenR"/>
            </a:pPr>
            <a:r>
              <a:rPr lang="es-ES" sz="1600" dirty="0"/>
              <a:t>Transfiera una alícuota de </a:t>
            </a:r>
            <a:r>
              <a:rPr lang="es-ES" sz="1600" b="1" dirty="0"/>
              <a:t>10.00 mL</a:t>
            </a:r>
            <a:r>
              <a:rPr lang="es-ES" sz="1600" dirty="0"/>
              <a:t> del NaOH a la solución de acetato de etilo en el baño de temperatura.</a:t>
            </a:r>
          </a:p>
          <a:p>
            <a:pPr marL="342900" indent="-342900">
              <a:buFont typeface="+mj-lt"/>
              <a:buAutoNum type="arabicParenR"/>
            </a:pPr>
            <a:r>
              <a:rPr lang="es-ES" sz="1600" dirty="0"/>
              <a:t>Cuando la adición se haya completado a la mitad comience a tomar el tiempo.</a:t>
            </a:r>
          </a:p>
          <a:p>
            <a:pPr marL="342900" indent="-342900">
              <a:buFont typeface="+mj-lt"/>
              <a:buAutoNum type="arabicParenR"/>
            </a:pPr>
            <a:r>
              <a:rPr lang="es-ES" sz="1600" dirty="0"/>
              <a:t>Termine la adición, agite bien la solución (importante seleccionar un tubo de ensayo grande) y coloque el sensor de conductancia.</a:t>
            </a:r>
          </a:p>
          <a:p>
            <a:pPr marL="342900" indent="-342900">
              <a:buFont typeface="+mj-lt"/>
              <a:buAutoNum type="arabicParenR"/>
            </a:pPr>
            <a:r>
              <a:rPr lang="es-ES" sz="1600" dirty="0"/>
              <a:t>Rápidamente presiones START en el programa </a:t>
            </a:r>
            <a:r>
              <a:rPr lang="es-ES" sz="1600" dirty="0" err="1"/>
              <a:t>LoggerPro</a:t>
            </a:r>
            <a:r>
              <a:rPr lang="es-ES" sz="1600" dirty="0"/>
              <a:t> de su computadora. La primera lectura será asignada para </a:t>
            </a:r>
            <a:r>
              <a:rPr lang="es-ES" sz="1600" dirty="0">
                <a:sym typeface="Symbol" panose="05050102010706020507" pitchFamily="18" charset="2"/>
              </a:rPr>
              <a:t></a:t>
            </a:r>
            <a:r>
              <a:rPr lang="es-ES" sz="1600" baseline="-25000" dirty="0">
                <a:sym typeface="Symbol" panose="05050102010706020507" pitchFamily="18" charset="2"/>
              </a:rPr>
              <a:t>0</a:t>
            </a:r>
            <a:r>
              <a:rPr lang="es-ES" sz="1600" dirty="0"/>
              <a:t>.</a:t>
            </a:r>
          </a:p>
          <a:p>
            <a:pPr marL="342900" indent="-342900">
              <a:buFont typeface="+mj-lt"/>
              <a:buAutoNum type="arabicParenR"/>
            </a:pPr>
            <a:r>
              <a:rPr lang="es-ES" sz="1600" dirty="0"/>
              <a:t>Continúe tomando lecturas por 40 minutos en intervalos de 2 minutos. (Recuerde programar la corrida antes de comenzar). Todas estas medidas corresponden a </a:t>
            </a:r>
            <a:r>
              <a:rPr lang="es-ES" sz="1600" dirty="0">
                <a:sym typeface="Symbol" panose="05050102010706020507" pitchFamily="18" charset="2"/>
              </a:rPr>
              <a:t></a:t>
            </a:r>
            <a:r>
              <a:rPr lang="es-ES" sz="1600" baseline="-25000" dirty="0">
                <a:sym typeface="Symbol" panose="05050102010706020507" pitchFamily="18" charset="2"/>
              </a:rPr>
              <a:t>t</a:t>
            </a:r>
            <a:r>
              <a:rPr lang="es-ES" sz="1600" dirty="0"/>
              <a:t> .</a:t>
            </a:r>
          </a:p>
          <a:p>
            <a:pPr marL="342900" indent="-342900">
              <a:buFont typeface="+mj-lt"/>
              <a:buAutoNum type="arabicParenR"/>
            </a:pPr>
            <a:r>
              <a:rPr lang="es-ES" sz="1600" dirty="0"/>
              <a:t>Al cabo de terminar el tiempo, presione STOP en la computadora, retire el sensor y retire el tubo de ensayo del baño de temperatura.</a:t>
            </a:r>
            <a:endParaRPr lang="es-PR" sz="1600" dirty="0"/>
          </a:p>
        </p:txBody>
      </p:sp>
    </p:spTree>
    <p:extLst>
      <p:ext uri="{BB962C8B-B14F-4D97-AF65-F5344CB8AC3E}">
        <p14:creationId xmlns:p14="http://schemas.microsoft.com/office/powerpoint/2010/main" val="1098527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6D9396A-8113-EE22-D9D5-56B97C7B9F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5625" y="461865"/>
            <a:ext cx="4408325" cy="655638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B050"/>
                </a:solidFill>
              </a:rPr>
              <a:t>Hidrólisis</a:t>
            </a:r>
            <a:r>
              <a:rPr lang="en-US" altLang="en-PR" sz="2800" b="1" u="sng" dirty="0">
                <a:solidFill>
                  <a:srgbClr val="00B050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alcalina</a:t>
            </a:r>
            <a:r>
              <a:rPr lang="en-US" altLang="en-PR" sz="2800" b="1" u="sng" dirty="0">
                <a:solidFill>
                  <a:srgbClr val="00B050"/>
                </a:solidFill>
              </a:rPr>
              <a:t> de un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éster</a:t>
            </a:r>
            <a:endParaRPr lang="en-US" altLang="en-PR" sz="2800" b="1" u="sng" dirty="0">
              <a:solidFill>
                <a:srgbClr val="00B050"/>
              </a:solidFill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124342D4-4F99-3798-E64B-081AC336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736285D7-8041-48BE-8BD9-5157F4DBBE42}" type="slidenum">
              <a:rPr lang="en-US" altLang="en-PR"/>
              <a:pPr>
                <a:defRPr/>
              </a:pPr>
              <a:t>12</a:t>
            </a:fld>
            <a:endParaRPr lang="en-US" altLang="en-P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426D64-50C4-B698-F0AC-E64C8D626404}"/>
              </a:ext>
            </a:extLst>
          </p:cNvPr>
          <p:cNvSpPr txBox="1"/>
          <p:nvPr/>
        </p:nvSpPr>
        <p:spPr>
          <a:xfrm>
            <a:off x="606490" y="1003203"/>
            <a:ext cx="1647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Procedimiento</a:t>
            </a:r>
            <a:r>
              <a:rPr lang="en-US" b="1" u="sng" dirty="0"/>
              <a:t>:</a:t>
            </a:r>
            <a:endParaRPr lang="en-PR" b="1" u="sn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F8FC1E-D8CA-43D5-7517-7A87DDB4225C}"/>
              </a:ext>
            </a:extLst>
          </p:cNvPr>
          <p:cNvSpPr txBox="1"/>
          <p:nvPr/>
        </p:nvSpPr>
        <p:spPr>
          <a:xfrm>
            <a:off x="562258" y="1372535"/>
            <a:ext cx="108299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Parte C: </a:t>
            </a:r>
            <a:r>
              <a:rPr lang="es-ES" dirty="0"/>
              <a:t>Completar la reacción - medición </a:t>
            </a:r>
            <a:r>
              <a:rPr lang="es-ES" dirty="0">
                <a:sym typeface="Symbol" panose="05050102010706020507" pitchFamily="18" charset="2"/>
              </a:rPr>
              <a:t></a:t>
            </a:r>
            <a:r>
              <a:rPr lang="es-ES" baseline="-25000" dirty="0">
                <a:sym typeface="Symbol" panose="05050102010706020507" pitchFamily="18" charset="2"/>
              </a:rPr>
              <a:t></a:t>
            </a:r>
            <a:r>
              <a:rPr lang="es-ES" dirty="0"/>
              <a:t>.</a:t>
            </a:r>
          </a:p>
          <a:p>
            <a:pPr marL="342900" indent="-342900">
              <a:buFont typeface="+mj-lt"/>
              <a:buAutoNum type="arabicParenR"/>
            </a:pPr>
            <a:r>
              <a:rPr lang="es-ES" dirty="0"/>
              <a:t>Caliente la mezcla de reacción en un baño de temperatura a 40 ℃ por aproximadamente 20 minutos.</a:t>
            </a:r>
          </a:p>
          <a:p>
            <a:pPr marL="342900" indent="-342900">
              <a:buFont typeface="+mj-lt"/>
              <a:buAutoNum type="arabicParenR"/>
            </a:pPr>
            <a:r>
              <a:rPr lang="es-ES" dirty="0"/>
              <a:t>Regrese la mezcla de reacción al baño de temperatura a 25 ℃ y espere a que alcance equilibrio termal, esto es 20 minutos aproximadamente.</a:t>
            </a:r>
          </a:p>
          <a:p>
            <a:pPr marL="342900" indent="-342900">
              <a:buFont typeface="+mj-lt"/>
              <a:buAutoNum type="arabicParenR"/>
            </a:pPr>
            <a:r>
              <a:rPr lang="es-ES" dirty="0"/>
              <a:t>Una vez la mezcla de reacción alcance equilibrio termal lea la conductividad y anote.</a:t>
            </a:r>
          </a:p>
          <a:p>
            <a:pPr marL="342900" indent="-342900">
              <a:buFont typeface="+mj-lt"/>
              <a:buAutoNum type="arabicParenR"/>
            </a:pPr>
            <a:r>
              <a:rPr lang="es-ES" dirty="0"/>
              <a:t>Repita este procedimiento hasta que dos lecturas consecutivas de resistencia o conductancia no se diferencian en 5%. Este valor corresponde a </a:t>
            </a:r>
            <a:r>
              <a:rPr lang="es-ES" dirty="0">
                <a:sym typeface="Symbol" panose="05050102010706020507" pitchFamily="18" charset="2"/>
              </a:rPr>
              <a:t></a:t>
            </a:r>
            <a:r>
              <a:rPr lang="es-ES" baseline="-25000" dirty="0">
                <a:sym typeface="Symbol" panose="05050102010706020507" pitchFamily="18" charset="2"/>
              </a:rPr>
              <a:t></a:t>
            </a:r>
            <a:r>
              <a:rPr lang="es-ES" dirty="0"/>
              <a:t>.</a:t>
            </a:r>
          </a:p>
          <a:p>
            <a:pPr marL="342900" indent="-342900">
              <a:buFont typeface="+mj-lt"/>
              <a:buAutoNum type="arabicParenR"/>
            </a:pPr>
            <a:endParaRPr lang="es-ES" dirty="0"/>
          </a:p>
          <a:p>
            <a:r>
              <a:rPr lang="es-ES" b="1" dirty="0"/>
              <a:t>OJO: </a:t>
            </a:r>
            <a:r>
              <a:rPr lang="es-ES" dirty="0"/>
              <a:t>Debido al tiempo disponible para realizar el experimento es probable que no sea posible realizarlo más de dos veces. En tal, caso anote que no se pudo realizar repeticiones adicionales y utilice la última lectura como </a:t>
            </a:r>
            <a:r>
              <a:rPr lang="es-ES" dirty="0">
                <a:sym typeface="Symbol" panose="05050102010706020507" pitchFamily="18" charset="2"/>
              </a:rPr>
              <a:t></a:t>
            </a:r>
            <a:r>
              <a:rPr lang="es-ES" baseline="-25000" dirty="0">
                <a:sym typeface="Symbol" panose="05050102010706020507" pitchFamily="18" charset="2"/>
              </a:rPr>
              <a:t></a:t>
            </a:r>
            <a:r>
              <a:rPr lang="es-ES" dirty="0"/>
              <a:t>.</a:t>
            </a:r>
            <a:endParaRPr lang="es-P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37CE61-22B3-3372-778D-1C76C424C402}"/>
              </a:ext>
            </a:extLst>
          </p:cNvPr>
          <p:cNvSpPr txBox="1"/>
          <p:nvPr/>
        </p:nvSpPr>
        <p:spPr>
          <a:xfrm>
            <a:off x="562258" y="4745242"/>
            <a:ext cx="10829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Parte D: </a:t>
            </a:r>
            <a:r>
              <a:rPr lang="es-ES" dirty="0"/>
              <a:t>Reacción a 35 ℃</a:t>
            </a:r>
          </a:p>
          <a:p>
            <a:pPr marL="342900" indent="-342900">
              <a:buAutoNum type="arabicPeriod"/>
            </a:pPr>
            <a:r>
              <a:rPr lang="es-ES" dirty="0"/>
              <a:t>Repetir </a:t>
            </a:r>
            <a:r>
              <a:rPr lang="es-ES" b="1" dirty="0"/>
              <a:t>Partes B</a:t>
            </a:r>
            <a:r>
              <a:rPr lang="es-ES" dirty="0"/>
              <a:t> y </a:t>
            </a:r>
            <a:r>
              <a:rPr lang="es-ES" b="1" dirty="0"/>
              <a:t>C</a:t>
            </a:r>
            <a:r>
              <a:rPr lang="es-ES" dirty="0"/>
              <a:t>, donde la </a:t>
            </a:r>
            <a:r>
              <a:rPr lang="es-ES" b="1" dirty="0"/>
              <a:t>Parte B</a:t>
            </a:r>
            <a:r>
              <a:rPr lang="es-ES" dirty="0"/>
              <a:t> la lleva a cabo a 35 ℃. </a:t>
            </a:r>
          </a:p>
          <a:p>
            <a:pPr marL="342900" indent="-342900">
              <a:buAutoNum type="arabicPeriod"/>
            </a:pPr>
            <a:r>
              <a:rPr lang="es-ES" dirty="0"/>
              <a:t>Los cálculos son iguales a los que lleva a cabo para 25 ℃.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3585979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6D9396A-8113-EE22-D9D5-56B97C7B9F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5625" y="461865"/>
            <a:ext cx="4465475" cy="655638"/>
          </a:xfrm>
        </p:spPr>
        <p:txBody>
          <a:bodyPr/>
          <a:lstStyle/>
          <a:p>
            <a:pPr eaLnBrk="1" hangingPunct="1"/>
            <a:r>
              <a:rPr lang="en-US" altLang="en-PR" sz="2800" b="1" u="sng" dirty="0" err="1">
                <a:solidFill>
                  <a:srgbClr val="00B050"/>
                </a:solidFill>
              </a:rPr>
              <a:t>Hidrólisis</a:t>
            </a:r>
            <a:r>
              <a:rPr lang="en-US" altLang="en-PR" sz="2800" b="1" u="sng" dirty="0">
                <a:solidFill>
                  <a:srgbClr val="00B050"/>
                </a:solidFill>
              </a:rPr>
              <a:t>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alcalina</a:t>
            </a:r>
            <a:r>
              <a:rPr lang="en-US" altLang="en-PR" sz="2800" b="1" u="sng" dirty="0">
                <a:solidFill>
                  <a:srgbClr val="00B050"/>
                </a:solidFill>
              </a:rPr>
              <a:t> de un </a:t>
            </a:r>
            <a:r>
              <a:rPr lang="en-US" altLang="en-PR" sz="2800" b="1" u="sng" dirty="0" err="1">
                <a:solidFill>
                  <a:srgbClr val="00B050"/>
                </a:solidFill>
              </a:rPr>
              <a:t>éster</a:t>
            </a:r>
            <a:endParaRPr lang="en-US" altLang="en-PR" sz="2800" b="1" u="sng" dirty="0">
              <a:solidFill>
                <a:srgbClr val="00B050"/>
              </a:solidFill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124342D4-4F99-3798-E64B-081AC336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PR"/>
              <a:t>SLIDE </a:t>
            </a:r>
            <a:fld id="{736285D7-8041-48BE-8BD9-5157F4DBBE42}" type="slidenum">
              <a:rPr lang="en-US" altLang="en-PR"/>
              <a:pPr>
                <a:defRPr/>
              </a:pPr>
              <a:t>13</a:t>
            </a:fld>
            <a:endParaRPr lang="en-US" altLang="en-P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426D64-50C4-B698-F0AC-E64C8D626404}"/>
              </a:ext>
            </a:extLst>
          </p:cNvPr>
          <p:cNvSpPr txBox="1"/>
          <p:nvPr/>
        </p:nvSpPr>
        <p:spPr>
          <a:xfrm>
            <a:off x="606490" y="1003203"/>
            <a:ext cx="1919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Datos</a:t>
            </a:r>
            <a:r>
              <a:rPr lang="en-US" dirty="0"/>
              <a:t> para 25 </a:t>
            </a:r>
            <a:r>
              <a:rPr lang="es-ES" dirty="0"/>
              <a:t>℃</a:t>
            </a:r>
            <a:r>
              <a:rPr lang="en-US" dirty="0"/>
              <a:t>:*</a:t>
            </a:r>
            <a:endParaRPr lang="en-PR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C56A5DA-AF25-EE42-1D33-246609786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155481"/>
              </p:ext>
            </p:extLst>
          </p:nvPr>
        </p:nvGraphicFramePr>
        <p:xfrm>
          <a:off x="606490" y="1400271"/>
          <a:ext cx="1352456" cy="4351331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466631">
                  <a:extLst>
                    <a:ext uri="{9D8B030D-6E8A-4147-A177-3AD203B41FA5}">
                      <a16:colId xmlns:a16="http://schemas.microsoft.com/office/drawing/2014/main" val="119902273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3234864901"/>
                    </a:ext>
                  </a:extLst>
                </a:gridCol>
              </a:tblGrid>
              <a:tr h="34997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effectLst/>
                        </a:rPr>
                        <a:t>Datos Mediciones de </a:t>
                      </a:r>
                      <a:r>
                        <a:rPr lang="es-ES" sz="800" u="none" strike="noStrike" dirty="0">
                          <a:effectLst/>
                          <a:sym typeface="Symbol" panose="05050102010706020507" pitchFamily="18" charset="2"/>
                        </a:rPr>
                        <a:t></a:t>
                      </a:r>
                      <a:r>
                        <a:rPr lang="es-ES" sz="800" u="none" strike="noStrike" baseline="-25000" dirty="0">
                          <a:effectLst/>
                          <a:sym typeface="Symbol" panose="05050102010706020507" pitchFamily="18" charset="2"/>
                        </a:rPr>
                        <a:t>0</a:t>
                      </a:r>
                      <a:r>
                        <a:rPr lang="es-ES" sz="800" u="none" strike="noStrike" dirty="0">
                          <a:effectLst/>
                        </a:rPr>
                        <a:t> y </a:t>
                      </a:r>
                      <a:r>
                        <a:rPr lang="es-ES" sz="800" u="none" strike="noStrike" dirty="0">
                          <a:effectLst/>
                          <a:sym typeface="Symbol" panose="05050102010706020507" pitchFamily="18" charset="2"/>
                        </a:rPr>
                        <a:t></a:t>
                      </a:r>
                      <a:r>
                        <a:rPr lang="es-ES" sz="800" u="none" strike="noStrike" baseline="-25000" dirty="0">
                          <a:effectLst/>
                          <a:sym typeface="Symbol" panose="05050102010706020507" pitchFamily="18" charset="2"/>
                        </a:rPr>
                        <a:t>t</a:t>
                      </a:r>
                      <a:endParaRPr lang="es-ES" sz="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 hMerge="1">
                  <a:txBody>
                    <a:bodyPr/>
                    <a:lstStyle/>
                    <a:p>
                      <a:endParaRPr lang="es-P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628678"/>
                  </a:ext>
                </a:extLst>
              </a:tr>
              <a:tr h="298936">
                <a:tc>
                  <a:txBody>
                    <a:bodyPr/>
                    <a:lstStyle/>
                    <a:p>
                      <a:pPr algn="ctr" fontAlgn="ctr"/>
                      <a:r>
                        <a:rPr lang="es-PR" sz="800" u="none" strike="noStrike">
                          <a:effectLst/>
                        </a:rPr>
                        <a:t>time (min)</a:t>
                      </a:r>
                      <a:endParaRPr lang="es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R" sz="800" u="none" strike="noStrike">
                          <a:effectLst/>
                        </a:rPr>
                        <a:t>Cond. (</a:t>
                      </a:r>
                      <a:r>
                        <a:rPr lang="el-GR" sz="800" u="none" strike="noStrike">
                          <a:effectLst/>
                        </a:rPr>
                        <a:t>μ</a:t>
                      </a:r>
                      <a:r>
                        <a:rPr lang="es-PR" sz="800" u="none" strike="noStrike">
                          <a:effectLst/>
                        </a:rPr>
                        <a:t>S/cm)</a:t>
                      </a:r>
                      <a:endParaRPr lang="es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3832163040"/>
                  </a:ext>
                </a:extLst>
              </a:tr>
              <a:tr h="320809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0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2046.9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1364728461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2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2002.43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4182061488"/>
                  </a:ext>
                </a:extLst>
              </a:tr>
              <a:tr h="198804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4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1918.145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928479330"/>
                  </a:ext>
                </a:extLst>
              </a:tr>
              <a:tr h="298936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6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1839.741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1771542148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8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1770.192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1617936513"/>
                  </a:ext>
                </a:extLst>
              </a:tr>
              <a:tr h="280951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10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1709.305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761084810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12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1659.083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3215905298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14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1613.191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3023994312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16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1572.535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2386829324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18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1536.856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3529776965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20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1504.925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2142425662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22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1474.288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2427981846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24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1446.947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4052601198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26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1422.514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1172627901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28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1400.344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1910069646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30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1380.307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1899057835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32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1360.205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2172979774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34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1342.43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2647041503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36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1326.335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4159514896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38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1310.694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2106068359"/>
                  </a:ext>
                </a:extLst>
              </a:tr>
              <a:tr h="153113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>
                          <a:effectLst/>
                        </a:rPr>
                        <a:t>40</a:t>
                      </a:r>
                      <a:endParaRPr lang="en-P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800" u="none" strike="noStrike" dirty="0">
                          <a:effectLst/>
                        </a:rPr>
                        <a:t>1296.861</a:t>
                      </a:r>
                      <a:endParaRPr lang="en-P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1" marR="7291" marT="7291" marB="0" anchor="ctr"/>
                </a:tc>
                <a:extLst>
                  <a:ext uri="{0D108BD9-81ED-4DB2-BD59-A6C34878D82A}">
                    <a16:rowId xmlns:a16="http://schemas.microsoft.com/office/drawing/2014/main" val="380754763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349E944-BDC9-AC6A-BA0A-3232F9907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615423"/>
              </p:ext>
            </p:extLst>
          </p:nvPr>
        </p:nvGraphicFramePr>
        <p:xfrm>
          <a:off x="2419350" y="1372535"/>
          <a:ext cx="1685925" cy="348424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798496">
                  <a:extLst>
                    <a:ext uri="{9D8B030D-6E8A-4147-A177-3AD203B41FA5}">
                      <a16:colId xmlns:a16="http://schemas.microsoft.com/office/drawing/2014/main" val="2090734919"/>
                    </a:ext>
                  </a:extLst>
                </a:gridCol>
                <a:gridCol w="887429">
                  <a:extLst>
                    <a:ext uri="{9D8B030D-6E8A-4147-A177-3AD203B41FA5}">
                      <a16:colId xmlns:a16="http://schemas.microsoft.com/office/drawing/2014/main" val="2475605485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R" sz="1100" u="none" strike="noStrike" dirty="0">
                          <a:effectLst/>
                        </a:rPr>
                        <a:t>Medición (</a:t>
                      </a:r>
                      <a:r>
                        <a:rPr lang="es-PR" sz="1100" u="none" strike="noStrike" dirty="0">
                          <a:effectLst/>
                          <a:sym typeface="Symbol" panose="05050102010706020507" pitchFamily="18" charset="2"/>
                        </a:rPr>
                        <a:t></a:t>
                      </a:r>
                      <a:r>
                        <a:rPr lang="es-PR" sz="1100" u="none" strike="noStrike" baseline="-25000" dirty="0">
                          <a:effectLst/>
                          <a:sym typeface="Symbol" panose="05050102010706020507" pitchFamily="18" charset="2"/>
                        </a:rPr>
                        <a:t></a:t>
                      </a:r>
                      <a:r>
                        <a:rPr lang="es-PR" sz="1100" u="none" strike="noStrike" dirty="0">
                          <a:effectLst/>
                        </a:rPr>
                        <a:t>)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P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668139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es-P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Muestra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R" sz="1100" u="none" strike="noStrike" dirty="0">
                          <a:effectLst/>
                          <a:sym typeface="Symbol" panose="05050102010706020507" pitchFamily="18" charset="2"/>
                        </a:rPr>
                        <a:t></a:t>
                      </a:r>
                      <a:r>
                        <a:rPr lang="es-PR" sz="1100" u="none" strike="noStrike" baseline="-25000" dirty="0">
                          <a:effectLst/>
                          <a:sym typeface="Symbol" panose="05050102010706020507" pitchFamily="18" charset="2"/>
                        </a:rPr>
                        <a:t></a:t>
                      </a:r>
                      <a:r>
                        <a:rPr lang="es-PR" sz="1100" u="none" strike="noStrike" dirty="0">
                          <a:effectLst/>
                          <a:sym typeface="Symbol" panose="05050102010706020507" pitchFamily="18" charset="2"/>
                        </a:rPr>
                        <a:t> </a:t>
                      </a:r>
                      <a:r>
                        <a:rPr lang="es-PR" sz="1100" u="none" strike="noStrike" dirty="0">
                          <a:effectLst/>
                        </a:rPr>
                        <a:t>(</a:t>
                      </a:r>
                      <a:r>
                        <a:rPr lang="el-GR" sz="1100" u="none" strike="noStrike" dirty="0">
                          <a:effectLst/>
                        </a:rPr>
                        <a:t>μ</a:t>
                      </a:r>
                      <a:r>
                        <a:rPr lang="es-PR" sz="1100" u="none" strike="noStrike" dirty="0">
                          <a:effectLst/>
                        </a:rPr>
                        <a:t>S/cm)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6042219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1017.96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637524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2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962.3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78679135"/>
                  </a:ext>
                </a:extLst>
              </a:tr>
              <a:tr h="2597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3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948.28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0631295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4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919.77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58537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5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1160.28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5939608"/>
                  </a:ext>
                </a:extLst>
              </a:tr>
              <a:tr h="3670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6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1060.29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3299303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7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1027.65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083277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8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1000.89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6702802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PR" sz="1100" u="none" strike="noStrike" dirty="0">
                          <a:effectLst/>
                        </a:rPr>
                        <a:t>Ave. =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1012.18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6212978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Desv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Estd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=</a:t>
                      </a:r>
                      <a:endParaRPr lang="es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43140001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F7767CC-B1E6-B5F7-FD23-EFC510ECD5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449397"/>
              </p:ext>
            </p:extLst>
          </p:nvPr>
        </p:nvGraphicFramePr>
        <p:xfrm>
          <a:off x="4232208" y="1372535"/>
          <a:ext cx="4654617" cy="432435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142082">
                  <a:extLst>
                    <a:ext uri="{9D8B030D-6E8A-4147-A177-3AD203B41FA5}">
                      <a16:colId xmlns:a16="http://schemas.microsoft.com/office/drawing/2014/main" val="2550256717"/>
                    </a:ext>
                  </a:extLst>
                </a:gridCol>
                <a:gridCol w="978885">
                  <a:extLst>
                    <a:ext uri="{9D8B030D-6E8A-4147-A177-3AD203B41FA5}">
                      <a16:colId xmlns:a16="http://schemas.microsoft.com/office/drawing/2014/main" val="1154295601"/>
                    </a:ext>
                  </a:extLst>
                </a:gridCol>
                <a:gridCol w="1559074">
                  <a:extLst>
                    <a:ext uri="{9D8B030D-6E8A-4147-A177-3AD203B41FA5}">
                      <a16:colId xmlns:a16="http://schemas.microsoft.com/office/drawing/2014/main" val="901748143"/>
                    </a:ext>
                  </a:extLst>
                </a:gridCol>
                <a:gridCol w="974576">
                  <a:extLst>
                    <a:ext uri="{9D8B030D-6E8A-4147-A177-3AD203B41FA5}">
                      <a16:colId xmlns:a16="http://schemas.microsoft.com/office/drawing/2014/main" val="104728003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s-PR" sz="1000" u="none" strike="noStrike">
                          <a:effectLst/>
                        </a:rPr>
                        <a:t>t (s)</a:t>
                      </a:r>
                      <a:endParaRPr lang="es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R" sz="1100" u="none" strike="noStrike" dirty="0">
                          <a:effectLst/>
                          <a:sym typeface="Symbol" panose="05050102010706020507" pitchFamily="18" charset="2"/>
                        </a:rPr>
                        <a:t></a:t>
                      </a:r>
                      <a:r>
                        <a:rPr lang="es-PR" sz="1100" u="none" strike="noStrike" baseline="-25000" dirty="0">
                          <a:effectLst/>
                        </a:rPr>
                        <a:t>t </a:t>
                      </a:r>
                      <a:r>
                        <a:rPr lang="es-PR" sz="1100" u="none" strike="noStrike" dirty="0">
                          <a:effectLst/>
                        </a:rPr>
                        <a:t>- </a:t>
                      </a:r>
                      <a:r>
                        <a:rPr lang="es-PR" sz="1100" u="none" strike="noStrike" dirty="0">
                          <a:effectLst/>
                          <a:sym typeface="Symbol" panose="05050102010706020507" pitchFamily="18" charset="2"/>
                        </a:rPr>
                        <a:t></a:t>
                      </a:r>
                      <a:r>
                        <a:rPr lang="es-PR" sz="1100" u="none" strike="noStrike" baseline="-25000" dirty="0">
                          <a:effectLst/>
                        </a:rPr>
                        <a:t>₀</a:t>
                      </a:r>
                      <a:endParaRPr lang="es-PR" sz="11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R" sz="1100" u="none" strike="noStrike" dirty="0">
                          <a:effectLst/>
                          <a:sym typeface="Symbol" panose="05050102010706020507" pitchFamily="18" charset="2"/>
                        </a:rPr>
                        <a:t></a:t>
                      </a:r>
                      <a:r>
                        <a:rPr lang="es-PR" sz="1100" u="none" strike="noStrike" baseline="-25000" dirty="0">
                          <a:effectLst/>
                          <a:sym typeface="Symbol" panose="05050102010706020507" pitchFamily="18" charset="2"/>
                        </a:rPr>
                        <a:t></a:t>
                      </a:r>
                      <a:r>
                        <a:rPr lang="es-PR" sz="1100" u="none" strike="noStrike" dirty="0">
                          <a:effectLst/>
                        </a:rPr>
                        <a:t>-</a:t>
                      </a:r>
                      <a:r>
                        <a:rPr lang="es-PR" sz="1100" u="none" strike="noStrike" dirty="0">
                          <a:effectLst/>
                          <a:sym typeface="Symbol" panose="05050102010706020507" pitchFamily="18" charset="2"/>
                        </a:rPr>
                        <a:t></a:t>
                      </a:r>
                      <a:r>
                        <a:rPr lang="es-PR" sz="1100" u="none" strike="noStrike" baseline="-25000" dirty="0">
                          <a:effectLst/>
                          <a:sym typeface="Symbol" panose="05050102010706020507" pitchFamily="18" charset="2"/>
                        </a:rPr>
                        <a:t>t</a:t>
                      </a:r>
                      <a:endParaRPr lang="es-PR" sz="11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R" sz="1000" u="none" strike="noStrike" dirty="0">
                          <a:effectLst/>
                        </a:rPr>
                        <a:t>(</a:t>
                      </a:r>
                      <a:r>
                        <a:rPr lang="es-PR" sz="1000" u="none" strike="noStrike" dirty="0">
                          <a:effectLst/>
                          <a:sym typeface="Symbol" panose="05050102010706020507" pitchFamily="18" charset="2"/>
                        </a:rPr>
                        <a:t></a:t>
                      </a:r>
                      <a:r>
                        <a:rPr lang="es-PR" sz="1000" u="none" strike="noStrike" baseline="-25000" dirty="0">
                          <a:effectLst/>
                          <a:sym typeface="Symbol" panose="05050102010706020507" pitchFamily="18" charset="2"/>
                        </a:rPr>
                        <a:t>t</a:t>
                      </a:r>
                      <a:r>
                        <a:rPr lang="es-PR" sz="1000" u="none" strike="noStrike" dirty="0">
                          <a:effectLst/>
                        </a:rPr>
                        <a:t>-</a:t>
                      </a:r>
                      <a:r>
                        <a:rPr lang="es-PR" sz="1000" u="none" strike="noStrike" dirty="0">
                          <a:effectLst/>
                          <a:sym typeface="Symbol" panose="05050102010706020507" pitchFamily="18" charset="2"/>
                        </a:rPr>
                        <a:t></a:t>
                      </a:r>
                      <a:r>
                        <a:rPr lang="es-PR" sz="1000" u="none" strike="noStrike" baseline="-25000" dirty="0">
                          <a:effectLst/>
                        </a:rPr>
                        <a:t>₀</a:t>
                      </a:r>
                      <a:r>
                        <a:rPr lang="es-PR" sz="1000" u="none" strike="noStrike" dirty="0">
                          <a:effectLst/>
                        </a:rPr>
                        <a:t>) /(</a:t>
                      </a:r>
                      <a:r>
                        <a:rPr lang="es-PR" sz="1000" u="none" strike="noStrike" dirty="0">
                          <a:effectLst/>
                          <a:sym typeface="Symbol" panose="05050102010706020507" pitchFamily="18" charset="2"/>
                        </a:rPr>
                        <a:t></a:t>
                      </a:r>
                      <a:r>
                        <a:rPr lang="es-PR" sz="1000" u="none" strike="noStrike" baseline="-25000" dirty="0">
                          <a:effectLst/>
                          <a:sym typeface="Symbol" panose="05050102010706020507" pitchFamily="18" charset="2"/>
                        </a:rPr>
                        <a:t> </a:t>
                      </a:r>
                      <a:r>
                        <a:rPr lang="es-PR" sz="1000" u="none" strike="noStrike" dirty="0">
                          <a:effectLst/>
                        </a:rPr>
                        <a:t>-</a:t>
                      </a:r>
                      <a:r>
                        <a:rPr lang="es-PR" sz="1000" u="none" strike="noStrike" dirty="0">
                          <a:effectLst/>
                          <a:sym typeface="Symbol" panose="05050102010706020507" pitchFamily="18" charset="2"/>
                        </a:rPr>
                        <a:t></a:t>
                      </a:r>
                      <a:r>
                        <a:rPr lang="es-PR" sz="1000" u="none" strike="noStrike" baseline="-25000" dirty="0">
                          <a:effectLst/>
                          <a:sym typeface="Symbol" panose="05050102010706020507" pitchFamily="18" charset="2"/>
                        </a:rPr>
                        <a:t>t</a:t>
                      </a:r>
                      <a:r>
                        <a:rPr lang="es-PR" sz="1000" u="none" strike="noStrike" dirty="0">
                          <a:effectLst/>
                        </a:rPr>
                        <a:t>)</a:t>
                      </a:r>
                      <a:endParaRPr lang="es-P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330411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 dirty="0">
                          <a:effectLst/>
                        </a:rPr>
                        <a:t>0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 dirty="0">
                          <a:effectLst/>
                        </a:rPr>
                        <a:t>0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 dirty="0">
                          <a:effectLst/>
                        </a:rPr>
                        <a:t>0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R" sz="1100" u="none" strike="noStrike" dirty="0">
                          <a:effectLst/>
                        </a:rPr>
                        <a:t>0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54434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120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-44.470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-990.250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0.045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354339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240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-128.755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-905.965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0.142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3313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360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-207.159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-827.561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0.250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779603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480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-276.708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-758.012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0.365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467190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600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-337.595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-697.125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0.484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378079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720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-387.817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-646.903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0.599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622025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840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-433.709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-601.011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0.722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989574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960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-474.365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-560.355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0.847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592458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1080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-510.045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-524.676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0.972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20454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1200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-541.975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-492.745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 dirty="0">
                          <a:effectLst/>
                        </a:rPr>
                        <a:t>1.100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814805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1320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-572.612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-462.108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1.239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355330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1440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-599.954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-434.767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1.380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60010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1560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-624.386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 dirty="0">
                          <a:effectLst/>
                        </a:rPr>
                        <a:t>-410.334</a:t>
                      </a:r>
                      <a:endParaRPr lang="en-P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 dirty="0">
                          <a:effectLst/>
                        </a:rPr>
                        <a:t>1.522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78303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1680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-646.556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-388.164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 dirty="0">
                          <a:effectLst/>
                        </a:rPr>
                        <a:t>1.666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96502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1800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-666.593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-368.127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 dirty="0">
                          <a:effectLst/>
                        </a:rPr>
                        <a:t>1.811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612658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1920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-686.695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-348.025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 dirty="0">
                          <a:effectLst/>
                        </a:rPr>
                        <a:t>1.973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724909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2040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-704.470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-330.250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 dirty="0">
                          <a:effectLst/>
                        </a:rPr>
                        <a:t>2.133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942444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2160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-720.565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-314.155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 dirty="0">
                          <a:effectLst/>
                        </a:rPr>
                        <a:t>2.294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485527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2280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-736.207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-298.514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 dirty="0">
                          <a:effectLst/>
                        </a:rPr>
                        <a:t>2.466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511563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>
                          <a:effectLst/>
                        </a:rPr>
                        <a:t>2400</a:t>
                      </a:r>
                      <a:endParaRPr lang="en-P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-750.039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100" u="none" strike="noStrike">
                          <a:effectLst/>
                        </a:rPr>
                        <a:t>-284.681</a:t>
                      </a:r>
                      <a:endParaRPr lang="en-P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R" sz="1000" u="none" strike="noStrike" dirty="0">
                          <a:effectLst/>
                        </a:rPr>
                        <a:t>2.635</a:t>
                      </a:r>
                      <a:endParaRPr lang="en-P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8779979"/>
                  </a:ext>
                </a:extLst>
              </a:tr>
            </a:tbl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6E42207E-4653-4800-BE64-943CA111D5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7917748"/>
              </p:ext>
            </p:extLst>
          </p:nvPr>
        </p:nvGraphicFramePr>
        <p:xfrm>
          <a:off x="9102691" y="2068495"/>
          <a:ext cx="2984500" cy="189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83DAD1BA-35DB-9E85-04EF-5218D45680CF}"/>
              </a:ext>
            </a:extLst>
          </p:cNvPr>
          <p:cNvSpPr txBox="1"/>
          <p:nvPr/>
        </p:nvSpPr>
        <p:spPr>
          <a:xfrm rot="16200000">
            <a:off x="8214969" y="2791086"/>
            <a:ext cx="18145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s-PR" sz="1800" u="none" strike="noStrike" dirty="0">
                <a:effectLst/>
              </a:rPr>
              <a:t>(</a:t>
            </a:r>
            <a:r>
              <a:rPr lang="es-PR" sz="1800" u="none" strike="noStrike" dirty="0">
                <a:effectLst/>
                <a:sym typeface="Symbol" panose="05050102010706020507" pitchFamily="18" charset="2"/>
              </a:rPr>
              <a:t></a:t>
            </a:r>
            <a:r>
              <a:rPr lang="es-PR" sz="1800" u="none" strike="noStrike" baseline="-25000" dirty="0">
                <a:effectLst/>
                <a:sym typeface="Symbol" panose="05050102010706020507" pitchFamily="18" charset="2"/>
              </a:rPr>
              <a:t>t</a:t>
            </a:r>
            <a:r>
              <a:rPr lang="es-PR" sz="1800" u="none" strike="noStrike" dirty="0">
                <a:effectLst/>
              </a:rPr>
              <a:t>-</a:t>
            </a:r>
            <a:r>
              <a:rPr lang="es-PR" sz="1800" u="none" strike="noStrike" dirty="0">
                <a:effectLst/>
                <a:sym typeface="Symbol" panose="05050102010706020507" pitchFamily="18" charset="2"/>
              </a:rPr>
              <a:t></a:t>
            </a:r>
            <a:r>
              <a:rPr lang="es-PR" sz="1800" u="none" strike="noStrike" baseline="-25000" dirty="0">
                <a:effectLst/>
              </a:rPr>
              <a:t>₀</a:t>
            </a:r>
            <a:r>
              <a:rPr lang="es-PR" sz="1800" u="none" strike="noStrike" dirty="0">
                <a:effectLst/>
              </a:rPr>
              <a:t>) /(</a:t>
            </a:r>
            <a:r>
              <a:rPr lang="es-PR" sz="1800" u="none" strike="noStrike" dirty="0">
                <a:effectLst/>
                <a:sym typeface="Symbol" panose="05050102010706020507" pitchFamily="18" charset="2"/>
              </a:rPr>
              <a:t></a:t>
            </a:r>
            <a:r>
              <a:rPr lang="es-PR" sz="1800" u="none" strike="noStrike" baseline="-25000" dirty="0">
                <a:effectLst/>
                <a:sym typeface="Symbol" panose="05050102010706020507" pitchFamily="18" charset="2"/>
              </a:rPr>
              <a:t> </a:t>
            </a:r>
            <a:r>
              <a:rPr lang="es-PR" sz="1800" u="none" strike="noStrike" dirty="0">
                <a:effectLst/>
              </a:rPr>
              <a:t>-</a:t>
            </a:r>
            <a:r>
              <a:rPr lang="es-PR" sz="1800" u="none" strike="noStrike" dirty="0">
                <a:effectLst/>
                <a:sym typeface="Symbol" panose="05050102010706020507" pitchFamily="18" charset="2"/>
              </a:rPr>
              <a:t></a:t>
            </a:r>
            <a:r>
              <a:rPr lang="es-PR" sz="1800" u="none" strike="noStrike" baseline="-25000" dirty="0">
                <a:effectLst/>
                <a:sym typeface="Symbol" panose="05050102010706020507" pitchFamily="18" charset="2"/>
              </a:rPr>
              <a:t>t</a:t>
            </a:r>
            <a:r>
              <a:rPr lang="es-PR" sz="1800" u="none" strike="noStrike" dirty="0">
                <a:effectLst/>
              </a:rPr>
              <a:t>)</a:t>
            </a:r>
            <a:endParaRPr lang="es-PR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27692C-D148-977B-A6C8-D17656DC9D24}"/>
              </a:ext>
            </a:extLst>
          </p:cNvPr>
          <p:cNvSpPr txBox="1"/>
          <p:nvPr/>
        </p:nvSpPr>
        <p:spPr>
          <a:xfrm>
            <a:off x="560670" y="5831108"/>
            <a:ext cx="1125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*La </a:t>
            </a:r>
            <a:r>
              <a:rPr lang="en-US" dirty="0" err="1">
                <a:solidFill>
                  <a:srgbClr val="FF0000"/>
                </a:solidFill>
              </a:rPr>
              <a:t>constante</a:t>
            </a:r>
            <a:r>
              <a:rPr lang="en-US" dirty="0">
                <a:solidFill>
                  <a:srgbClr val="FF0000"/>
                </a:solidFill>
              </a:rPr>
              <a:t> de </a:t>
            </a:r>
            <a:r>
              <a:rPr lang="en-US" dirty="0" err="1">
                <a:solidFill>
                  <a:srgbClr val="FF0000"/>
                </a:solidFill>
              </a:rPr>
              <a:t>rapidez</a:t>
            </a:r>
            <a:r>
              <a:rPr lang="en-US" dirty="0">
                <a:solidFill>
                  <a:srgbClr val="FF0000"/>
                </a:solidFill>
              </a:rPr>
              <a:t> a 35 </a:t>
            </a:r>
            <a:r>
              <a:rPr lang="es-ES" dirty="0">
                <a:solidFill>
                  <a:srgbClr val="FF0000"/>
                </a:solidFill>
              </a:rPr>
              <a:t>℃</a:t>
            </a:r>
            <a:r>
              <a:rPr lang="en-US" dirty="0">
                <a:solidFill>
                  <a:srgbClr val="FF0000"/>
                </a:solidFill>
              </a:rPr>
              <a:t> se </a:t>
            </a:r>
            <a:r>
              <a:rPr lang="en-US" dirty="0" err="1">
                <a:solidFill>
                  <a:srgbClr val="FF0000"/>
                </a:solidFill>
              </a:rPr>
              <a:t>calcula</a:t>
            </a:r>
            <a:r>
              <a:rPr lang="en-US" dirty="0">
                <a:solidFill>
                  <a:srgbClr val="FF0000"/>
                </a:solidFill>
              </a:rPr>
              <a:t> de </a:t>
            </a:r>
            <a:r>
              <a:rPr lang="en-US" dirty="0" err="1">
                <a:solidFill>
                  <a:srgbClr val="FF0000"/>
                </a:solidFill>
              </a:rPr>
              <a:t>igual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manera</a:t>
            </a:r>
            <a:r>
              <a:rPr lang="en-US" dirty="0">
                <a:solidFill>
                  <a:srgbClr val="FF0000"/>
                </a:solidFill>
              </a:rPr>
              <a:t> que </a:t>
            </a:r>
            <a:r>
              <a:rPr lang="en-US" dirty="0" err="1">
                <a:solidFill>
                  <a:srgbClr val="FF0000"/>
                </a:solidFill>
              </a:rPr>
              <a:t>como</a:t>
            </a:r>
            <a:r>
              <a:rPr lang="en-US" dirty="0">
                <a:solidFill>
                  <a:srgbClr val="FF0000"/>
                </a:solidFill>
              </a:rPr>
              <a:t> a 25 </a:t>
            </a:r>
            <a:r>
              <a:rPr lang="es-ES" dirty="0">
                <a:solidFill>
                  <a:srgbClr val="FF0000"/>
                </a:solidFill>
              </a:rPr>
              <a:t>℃, pero con los correspondientes datos experimentales.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en-P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914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1284</Words>
  <Application>Microsoft Office PowerPoint</Application>
  <PresentationFormat>Widescreen</PresentationFormat>
  <Paragraphs>267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Symbol</vt:lpstr>
      <vt:lpstr>Office Theme</vt:lpstr>
      <vt:lpstr>MathType 7.0 Equation</vt:lpstr>
      <vt:lpstr>Equation</vt:lpstr>
      <vt:lpstr>Document</vt:lpstr>
      <vt:lpstr>Hidrólisis alcalina de un éster</vt:lpstr>
      <vt:lpstr>Hidrólisis alcalina de un éster</vt:lpstr>
      <vt:lpstr>Hidrólisis alcalina de un éster</vt:lpstr>
      <vt:lpstr>Hidrólisis alcalina de un éster</vt:lpstr>
      <vt:lpstr>Hidrólisis alcalina de un éster</vt:lpstr>
      <vt:lpstr>Hidrólisis alcalina de un éster</vt:lpstr>
      <vt:lpstr>Hidrólisis alcalina de un éster</vt:lpstr>
      <vt:lpstr>Hidrólisis alcalina de un éster</vt:lpstr>
      <vt:lpstr>Hidrólisis alcalina de un éster</vt:lpstr>
      <vt:lpstr>Hidrólisis alcalina de un éster</vt:lpstr>
      <vt:lpstr>Hidrólisis alcalina de un éster</vt:lpstr>
      <vt:lpstr>Hidrólisis alcalina de un éster</vt:lpstr>
      <vt:lpstr>Hidrólisis alcalina de un éster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Hidrólisis alcalina de un éster</dc:title>
  <dc:creator>Rolando Oyola Martinez</dc:creator>
  <cp:lastModifiedBy>Rolando Oyola Martinez</cp:lastModifiedBy>
  <cp:revision>10</cp:revision>
  <dcterms:created xsi:type="dcterms:W3CDTF">2022-08-09T04:53:27Z</dcterms:created>
  <dcterms:modified xsi:type="dcterms:W3CDTF">2024-08-19T16:24:59Z</dcterms:modified>
</cp:coreProperties>
</file>